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8"/>
  </p:notesMasterIdLst>
  <p:sldIdLst>
    <p:sldId id="258" r:id="rId6"/>
    <p:sldId id="271" r:id="rId7"/>
    <p:sldId id="273" r:id="rId8"/>
    <p:sldId id="274" r:id="rId9"/>
    <p:sldId id="264" r:id="rId10"/>
    <p:sldId id="265" r:id="rId11"/>
    <p:sldId id="266" r:id="rId12"/>
    <p:sldId id="267" r:id="rId13"/>
    <p:sldId id="275" r:id="rId14"/>
    <p:sldId id="261" r:id="rId15"/>
    <p:sldId id="269" r:id="rId16"/>
    <p:sldId id="272" r:id="rId17"/>
  </p:sldIdLst>
  <p:sldSz cx="12192000" cy="6858000"/>
  <p:notesSz cx="6889750"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5FBF4AF-4284-48AB-8A29-260678EC9AED}" v="679" dt="2020-06-05T11:06:44.5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ine Bonnar" userId="8de6d83d-bccc-4be7-85b5-b770e4512b30" providerId="ADAL" clId="{D5FBF4AF-4284-48AB-8A29-260678EC9AED}"/>
    <pc:docChg chg="modSld">
      <pc:chgData name="Pauline Bonnar" userId="8de6d83d-bccc-4be7-85b5-b770e4512b30" providerId="ADAL" clId="{D5FBF4AF-4284-48AB-8A29-260678EC9AED}" dt="2020-06-05T11:06:44.519" v="679" actId="20577"/>
      <pc:docMkLst>
        <pc:docMk/>
      </pc:docMkLst>
      <pc:sldChg chg="modSp">
        <pc:chgData name="Pauline Bonnar" userId="8de6d83d-bccc-4be7-85b5-b770e4512b30" providerId="ADAL" clId="{D5FBF4AF-4284-48AB-8A29-260678EC9AED}" dt="2020-06-05T11:04:24.834" v="651" actId="20577"/>
        <pc:sldMkLst>
          <pc:docMk/>
          <pc:sldMk cId="836889687" sldId="265"/>
        </pc:sldMkLst>
        <pc:graphicFrameChg chg="mod">
          <ac:chgData name="Pauline Bonnar" userId="8de6d83d-bccc-4be7-85b5-b770e4512b30" providerId="ADAL" clId="{D5FBF4AF-4284-48AB-8A29-260678EC9AED}" dt="2020-06-05T11:04:24.834" v="651" actId="20577"/>
          <ac:graphicFrameMkLst>
            <pc:docMk/>
            <pc:sldMk cId="836889687" sldId="265"/>
            <ac:graphicFrameMk id="5" creationId="{9DD59113-C804-444B-B857-4CDA0A41F286}"/>
          </ac:graphicFrameMkLst>
        </pc:graphicFrameChg>
      </pc:sldChg>
      <pc:sldChg chg="modSp mod">
        <pc:chgData name="Pauline Bonnar" userId="8de6d83d-bccc-4be7-85b5-b770e4512b30" providerId="ADAL" clId="{D5FBF4AF-4284-48AB-8A29-260678EC9AED}" dt="2020-06-05T11:05:39.139" v="675" actId="20577"/>
        <pc:sldMkLst>
          <pc:docMk/>
          <pc:sldMk cId="1564306304" sldId="266"/>
        </pc:sldMkLst>
        <pc:spChg chg="mod">
          <ac:chgData name="Pauline Bonnar" userId="8de6d83d-bccc-4be7-85b5-b770e4512b30" providerId="ADAL" clId="{D5FBF4AF-4284-48AB-8A29-260678EC9AED}" dt="2020-06-05T10:52:22.897" v="0" actId="20577"/>
          <ac:spMkLst>
            <pc:docMk/>
            <pc:sldMk cId="1564306304" sldId="266"/>
            <ac:spMk id="2" creationId="{9515C146-4B11-4EA0-8130-7DC56D602AC4}"/>
          </ac:spMkLst>
        </pc:spChg>
        <pc:graphicFrameChg chg="mod">
          <ac:chgData name="Pauline Bonnar" userId="8de6d83d-bccc-4be7-85b5-b770e4512b30" providerId="ADAL" clId="{D5FBF4AF-4284-48AB-8A29-260678EC9AED}" dt="2020-06-05T11:05:39.139" v="675" actId="20577"/>
          <ac:graphicFrameMkLst>
            <pc:docMk/>
            <pc:sldMk cId="1564306304" sldId="266"/>
            <ac:graphicFrameMk id="5" creationId="{652D4E4D-76ED-41FF-A3B8-CD389815F91C}"/>
          </ac:graphicFrameMkLst>
        </pc:graphicFrameChg>
      </pc:sldChg>
      <pc:sldChg chg="modSp">
        <pc:chgData name="Pauline Bonnar" userId="8de6d83d-bccc-4be7-85b5-b770e4512b30" providerId="ADAL" clId="{D5FBF4AF-4284-48AB-8A29-260678EC9AED}" dt="2020-06-05T11:06:44.519" v="679" actId="20577"/>
        <pc:sldMkLst>
          <pc:docMk/>
          <pc:sldMk cId="2681358760" sldId="269"/>
        </pc:sldMkLst>
        <pc:graphicFrameChg chg="mod">
          <ac:chgData name="Pauline Bonnar" userId="8de6d83d-bccc-4be7-85b5-b770e4512b30" providerId="ADAL" clId="{D5FBF4AF-4284-48AB-8A29-260678EC9AED}" dt="2020-06-05T11:06:44.519" v="679" actId="20577"/>
          <ac:graphicFrameMkLst>
            <pc:docMk/>
            <pc:sldMk cId="2681358760" sldId="269"/>
            <ac:graphicFrameMk id="5" creationId="{E87B64CC-8035-4166-B6CF-53A655FE21CE}"/>
          </ac:graphicFrameMkLst>
        </pc:graphicFrameChg>
      </pc:sldChg>
      <pc:sldChg chg="modSp">
        <pc:chgData name="Pauline Bonnar" userId="8de6d83d-bccc-4be7-85b5-b770e4512b30" providerId="ADAL" clId="{D5FBF4AF-4284-48AB-8A29-260678EC9AED}" dt="2020-06-05T11:01:38.693" v="647" actId="20577"/>
        <pc:sldMkLst>
          <pc:docMk/>
          <pc:sldMk cId="251307780" sldId="273"/>
        </pc:sldMkLst>
        <pc:graphicFrameChg chg="mod">
          <ac:chgData name="Pauline Bonnar" userId="8de6d83d-bccc-4be7-85b5-b770e4512b30" providerId="ADAL" clId="{D5FBF4AF-4284-48AB-8A29-260678EC9AED}" dt="2020-06-05T11:01:38.693" v="647" actId="20577"/>
          <ac:graphicFrameMkLst>
            <pc:docMk/>
            <pc:sldMk cId="251307780" sldId="273"/>
            <ac:graphicFrameMk id="5" creationId="{8D5D75FB-A090-4B08-B4D9-EF2D40AB86CE}"/>
          </ac:graphicFrameMkLst>
        </pc:graphicFrameChg>
      </pc:sldChg>
    </pc:docChg>
  </pc:docChgLst>
</pc:chgInfo>
</file>

<file path=ppt/diagrams/_rels/data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ata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ata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ata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ata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9.svg"/></Relationships>
</file>

<file path=ppt/diagrams/_rels/data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ata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s>
</file>

<file path=ppt/diagrams/_rels/data8.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ata9.xml.rels><?xml version="1.0" encoding="UTF-8" standalone="yes"?>
<Relationships xmlns="http://schemas.openxmlformats.org/package/2006/relationships"><Relationship Id="rId8" Type="http://schemas.openxmlformats.org/officeDocument/2006/relationships/image" Target="../media/image36.svg"/><Relationship Id="rId13" Type="http://schemas.openxmlformats.org/officeDocument/2006/relationships/image" Target="../media/image41.png"/><Relationship Id="rId3" Type="http://schemas.openxmlformats.org/officeDocument/2006/relationships/image" Target="../media/image31.png"/><Relationship Id="rId7" Type="http://schemas.openxmlformats.org/officeDocument/2006/relationships/image" Target="../media/image35.png"/><Relationship Id="rId12" Type="http://schemas.openxmlformats.org/officeDocument/2006/relationships/image" Target="../media/image40.svg"/><Relationship Id="rId2" Type="http://schemas.openxmlformats.org/officeDocument/2006/relationships/image" Target="../media/image30.svg"/><Relationship Id="rId1" Type="http://schemas.openxmlformats.org/officeDocument/2006/relationships/image" Target="../media/image29.png"/><Relationship Id="rId6" Type="http://schemas.openxmlformats.org/officeDocument/2006/relationships/image" Target="../media/image34.svg"/><Relationship Id="rId11" Type="http://schemas.openxmlformats.org/officeDocument/2006/relationships/image" Target="../media/image39.pn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 Id="rId14" Type="http://schemas.openxmlformats.org/officeDocument/2006/relationships/image" Target="../media/image42.svg"/></Relationships>
</file>

<file path=ppt/diagrams/_rels/drawing1.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3.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svg"/><Relationship Id="rId1" Type="http://schemas.openxmlformats.org/officeDocument/2006/relationships/image" Target="../media/image2.png"/><Relationship Id="rId4" Type="http://schemas.openxmlformats.org/officeDocument/2006/relationships/image" Target="../media/image9.svg"/></Relationships>
</file>

<file path=ppt/diagrams/_rels/drawing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7.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24.png"/><Relationship Id="rId7" Type="http://schemas.openxmlformats.org/officeDocument/2006/relationships/image" Target="../media/image26.png"/><Relationship Id="rId12" Type="http://schemas.openxmlformats.org/officeDocument/2006/relationships/image" Target="../media/image22.svg"/><Relationship Id="rId2" Type="http://schemas.openxmlformats.org/officeDocument/2006/relationships/image" Target="../media/image12.svg"/><Relationship Id="rId1" Type="http://schemas.openxmlformats.org/officeDocument/2006/relationships/image" Target="../media/image23.png"/><Relationship Id="rId6" Type="http://schemas.openxmlformats.org/officeDocument/2006/relationships/image" Target="../media/image16.svg"/><Relationship Id="rId11" Type="http://schemas.openxmlformats.org/officeDocument/2006/relationships/image" Target="../media/image28.png"/><Relationship Id="rId5" Type="http://schemas.openxmlformats.org/officeDocument/2006/relationships/image" Target="../media/image2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27.png"/></Relationships>
</file>

<file path=ppt/diagrams/_rels/drawing8.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image" Target="../media/image2.png"/></Relationships>
</file>

<file path=ppt/diagrams/_rels/drawing9.xml.rels><?xml version="1.0" encoding="UTF-8" standalone="yes"?>
<Relationships xmlns="http://schemas.openxmlformats.org/package/2006/relationships"><Relationship Id="rId8" Type="http://schemas.openxmlformats.org/officeDocument/2006/relationships/image" Target="../media/image36.svg"/><Relationship Id="rId13" Type="http://schemas.openxmlformats.org/officeDocument/2006/relationships/image" Target="../media/image47.png"/><Relationship Id="rId3" Type="http://schemas.openxmlformats.org/officeDocument/2006/relationships/image" Target="../media/image44.png"/><Relationship Id="rId7" Type="http://schemas.openxmlformats.org/officeDocument/2006/relationships/image" Target="../media/image45.png"/><Relationship Id="rId12" Type="http://schemas.openxmlformats.org/officeDocument/2006/relationships/image" Target="../media/image40.svg"/><Relationship Id="rId2" Type="http://schemas.openxmlformats.org/officeDocument/2006/relationships/image" Target="../media/image30.svg"/><Relationship Id="rId1" Type="http://schemas.openxmlformats.org/officeDocument/2006/relationships/image" Target="../media/image43.png"/><Relationship Id="rId6" Type="http://schemas.openxmlformats.org/officeDocument/2006/relationships/image" Target="../media/image34.svg"/><Relationship Id="rId11" Type="http://schemas.openxmlformats.org/officeDocument/2006/relationships/image" Target="../media/image46.png"/><Relationship Id="rId5" Type="http://schemas.openxmlformats.org/officeDocument/2006/relationships/image" Target="../media/image33.png"/><Relationship Id="rId10" Type="http://schemas.openxmlformats.org/officeDocument/2006/relationships/image" Target="../media/image38.svg"/><Relationship Id="rId4" Type="http://schemas.openxmlformats.org/officeDocument/2006/relationships/image" Target="../media/image32.svg"/><Relationship Id="rId9" Type="http://schemas.openxmlformats.org/officeDocument/2006/relationships/image" Target="../media/image37.png"/><Relationship Id="rId14" Type="http://schemas.openxmlformats.org/officeDocument/2006/relationships/image" Target="../media/image42.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94E8D8B4-80D7-4DD2-9CE0-2F359157801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AB7DD18-0B06-4BD3-9F5F-F6D51EA0E74B}">
      <dgm:prSet/>
      <dgm:spPr/>
      <dgm:t>
        <a:bodyPr/>
        <a:lstStyle/>
        <a:p>
          <a:pPr>
            <a:lnSpc>
              <a:spcPct val="100000"/>
            </a:lnSpc>
          </a:pPr>
          <a:r>
            <a:rPr lang="en-US" dirty="0"/>
            <a:t>We are a Catholic charity who work to help the poor all over the world. To help you learn about us, we’re going to do some time travelling!</a:t>
          </a:r>
        </a:p>
      </dgm:t>
    </dgm:pt>
    <dgm:pt modelId="{66F2904B-A5E7-446F-8717-F92CC1AD3A9E}" type="parTrans" cxnId="{FB4413CE-F463-4677-A8D4-592F379362DA}">
      <dgm:prSet/>
      <dgm:spPr/>
      <dgm:t>
        <a:bodyPr/>
        <a:lstStyle/>
        <a:p>
          <a:endParaRPr lang="en-US"/>
        </a:p>
      </dgm:t>
    </dgm:pt>
    <dgm:pt modelId="{13ACF90F-E515-4A85-BECC-FD2B94A64F9B}" type="sibTrans" cxnId="{FB4413CE-F463-4677-A8D4-592F379362DA}">
      <dgm:prSet/>
      <dgm:spPr/>
      <dgm:t>
        <a:bodyPr/>
        <a:lstStyle/>
        <a:p>
          <a:endParaRPr lang="en-US"/>
        </a:p>
      </dgm:t>
    </dgm:pt>
    <dgm:pt modelId="{16C33209-41B3-40A0-9CB1-F43C29F06335}">
      <dgm:prSet/>
      <dgm:spPr/>
      <dgm:t>
        <a:bodyPr/>
        <a:lstStyle/>
        <a:p>
          <a:pPr>
            <a:lnSpc>
              <a:spcPct val="100000"/>
            </a:lnSpc>
          </a:pPr>
          <a:r>
            <a:rPr lang="en-US" dirty="0"/>
            <a:t>First stop is all the way back in 1581. </a:t>
          </a:r>
        </a:p>
      </dgm:t>
    </dgm:pt>
    <dgm:pt modelId="{054F5C3E-CE9B-4058-B93E-F8988C67AE7D}" type="parTrans" cxnId="{7787C071-7819-4371-8EB2-2A20D9536008}">
      <dgm:prSet/>
      <dgm:spPr/>
      <dgm:t>
        <a:bodyPr/>
        <a:lstStyle/>
        <a:p>
          <a:endParaRPr lang="en-US"/>
        </a:p>
      </dgm:t>
    </dgm:pt>
    <dgm:pt modelId="{D2EB1193-063B-420F-ACFD-B7F195BE101E}" type="sibTrans" cxnId="{7787C071-7819-4371-8EB2-2A20D9536008}">
      <dgm:prSet/>
      <dgm:spPr/>
      <dgm:t>
        <a:bodyPr/>
        <a:lstStyle/>
        <a:p>
          <a:endParaRPr lang="en-US"/>
        </a:p>
      </dgm:t>
    </dgm:pt>
    <dgm:pt modelId="{13352557-CA5B-4A2E-8F5B-199C7717FF36}">
      <dgm:prSet/>
      <dgm:spPr/>
      <dgm:t>
        <a:bodyPr/>
        <a:lstStyle/>
        <a:p>
          <a:pPr>
            <a:lnSpc>
              <a:spcPct val="100000"/>
            </a:lnSpc>
          </a:pPr>
          <a:r>
            <a:rPr lang="en-US" dirty="0"/>
            <a:t>Then we land at 1833.</a:t>
          </a:r>
        </a:p>
      </dgm:t>
    </dgm:pt>
    <dgm:pt modelId="{4EB95E1D-50E2-4698-B704-D0E746A1CCF4}" type="parTrans" cxnId="{C6EDDB6C-06D0-4B66-AFE4-28CFAA889A72}">
      <dgm:prSet/>
      <dgm:spPr/>
      <dgm:t>
        <a:bodyPr/>
        <a:lstStyle/>
        <a:p>
          <a:endParaRPr lang="en-US"/>
        </a:p>
      </dgm:t>
    </dgm:pt>
    <dgm:pt modelId="{D6F47200-6B6F-43A0-BD51-8E57F75D81D9}" type="sibTrans" cxnId="{C6EDDB6C-06D0-4B66-AFE4-28CFAA889A72}">
      <dgm:prSet/>
      <dgm:spPr/>
      <dgm:t>
        <a:bodyPr/>
        <a:lstStyle/>
        <a:p>
          <a:endParaRPr lang="en-US"/>
        </a:p>
      </dgm:t>
    </dgm:pt>
    <dgm:pt modelId="{CB92060C-E97E-48F9-96F6-EC1B09058984}">
      <dgm:prSet/>
      <dgm:spPr/>
      <dgm:t>
        <a:bodyPr/>
        <a:lstStyle/>
        <a:p>
          <a:pPr>
            <a:lnSpc>
              <a:spcPct val="100000"/>
            </a:lnSpc>
          </a:pPr>
          <a:r>
            <a:rPr lang="en-US" dirty="0"/>
            <a:t>Before finally retuning to 2019 to see how we very much need your help. </a:t>
          </a:r>
        </a:p>
      </dgm:t>
    </dgm:pt>
    <dgm:pt modelId="{9CCBBB62-B674-4353-8B2A-14A62430BE41}" type="parTrans" cxnId="{F7142F2E-7B03-4EA9-A135-270A24B0476B}">
      <dgm:prSet/>
      <dgm:spPr/>
      <dgm:t>
        <a:bodyPr/>
        <a:lstStyle/>
        <a:p>
          <a:endParaRPr lang="en-US"/>
        </a:p>
      </dgm:t>
    </dgm:pt>
    <dgm:pt modelId="{F68011AF-27F7-4156-B91C-9BCEB3DFCB69}" type="sibTrans" cxnId="{F7142F2E-7B03-4EA9-A135-270A24B0476B}">
      <dgm:prSet/>
      <dgm:spPr/>
      <dgm:t>
        <a:bodyPr/>
        <a:lstStyle/>
        <a:p>
          <a:endParaRPr lang="en-US"/>
        </a:p>
      </dgm:t>
    </dgm:pt>
    <dgm:pt modelId="{F2E9AEDA-87AC-40FF-8C59-CE30CDDD0440}">
      <dgm:prSet/>
      <dgm:spPr/>
      <dgm:t>
        <a:bodyPr/>
        <a:lstStyle/>
        <a:p>
          <a:pPr>
            <a:lnSpc>
              <a:spcPct val="100000"/>
            </a:lnSpc>
          </a:pPr>
          <a:r>
            <a:rPr lang="en-US" dirty="0"/>
            <a:t>Ready?     3,2,1 lets go!!!!</a:t>
          </a:r>
        </a:p>
      </dgm:t>
    </dgm:pt>
    <dgm:pt modelId="{E119AEFE-5215-411A-BDBE-B5BAC03601E0}" type="parTrans" cxnId="{C7A57B40-31CB-4CD1-BF3C-303357A8EF51}">
      <dgm:prSet/>
      <dgm:spPr/>
      <dgm:t>
        <a:bodyPr/>
        <a:lstStyle/>
        <a:p>
          <a:endParaRPr lang="en-US"/>
        </a:p>
      </dgm:t>
    </dgm:pt>
    <dgm:pt modelId="{250A5AAE-3031-4C1A-A11A-14746F3A17D2}" type="sibTrans" cxnId="{C7A57B40-31CB-4CD1-BF3C-303357A8EF51}">
      <dgm:prSet/>
      <dgm:spPr/>
      <dgm:t>
        <a:bodyPr/>
        <a:lstStyle/>
        <a:p>
          <a:endParaRPr lang="en-US"/>
        </a:p>
      </dgm:t>
    </dgm:pt>
    <dgm:pt modelId="{1E4B5676-0D57-4F4F-9A78-27045A13B25F}" type="pres">
      <dgm:prSet presAssocID="{94E8D8B4-80D7-4DD2-9CE0-2F3591578011}" presName="root" presStyleCnt="0">
        <dgm:presLayoutVars>
          <dgm:dir/>
          <dgm:resizeHandles val="exact"/>
        </dgm:presLayoutVars>
      </dgm:prSet>
      <dgm:spPr/>
    </dgm:pt>
    <dgm:pt modelId="{D66D6539-B5B6-455F-91A4-274C28FD199E}" type="pres">
      <dgm:prSet presAssocID="{FAB7DD18-0B06-4BD3-9F5F-F6D51EA0E74B}" presName="compNode" presStyleCnt="0"/>
      <dgm:spPr/>
    </dgm:pt>
    <dgm:pt modelId="{C631A0D6-3785-4774-827C-1878EAB1EABE}" type="pres">
      <dgm:prSet presAssocID="{FAB7DD18-0B06-4BD3-9F5F-F6D51EA0E74B}" presName="bgRect" presStyleLbl="bgShp" presStyleIdx="0" presStyleCnt="5"/>
      <dgm:spPr/>
    </dgm:pt>
    <dgm:pt modelId="{B72F95EB-7843-42AA-83CF-A87FE8145D40}" type="pres">
      <dgm:prSet presAssocID="{FAB7DD18-0B06-4BD3-9F5F-F6D51EA0E74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FAA1F6ED-EE3A-4670-91B1-61E07EA3309C}" type="pres">
      <dgm:prSet presAssocID="{FAB7DD18-0B06-4BD3-9F5F-F6D51EA0E74B}" presName="spaceRect" presStyleCnt="0"/>
      <dgm:spPr/>
    </dgm:pt>
    <dgm:pt modelId="{F4910B56-3EAA-4C61-B360-E9AFA613458D}" type="pres">
      <dgm:prSet presAssocID="{FAB7DD18-0B06-4BD3-9F5F-F6D51EA0E74B}" presName="parTx" presStyleLbl="revTx" presStyleIdx="0" presStyleCnt="5">
        <dgm:presLayoutVars>
          <dgm:chMax val="0"/>
          <dgm:chPref val="0"/>
        </dgm:presLayoutVars>
      </dgm:prSet>
      <dgm:spPr/>
    </dgm:pt>
    <dgm:pt modelId="{9769C949-D04F-44F1-8E32-7A09A5927608}" type="pres">
      <dgm:prSet presAssocID="{13ACF90F-E515-4A85-BECC-FD2B94A64F9B}" presName="sibTrans" presStyleCnt="0"/>
      <dgm:spPr/>
    </dgm:pt>
    <dgm:pt modelId="{6FCD8F47-4817-4131-B18F-93EDA653ECCA}" type="pres">
      <dgm:prSet presAssocID="{16C33209-41B3-40A0-9CB1-F43C29F06335}" presName="compNode" presStyleCnt="0"/>
      <dgm:spPr/>
    </dgm:pt>
    <dgm:pt modelId="{07F8D006-A5AB-4C4D-9544-CF4C7C0E7CAC}" type="pres">
      <dgm:prSet presAssocID="{16C33209-41B3-40A0-9CB1-F43C29F06335}" presName="bgRect" presStyleLbl="bgShp" presStyleIdx="1" presStyleCnt="5"/>
      <dgm:spPr/>
    </dgm:pt>
    <dgm:pt modelId="{357597D4-4DD3-40DE-A488-1D64D4C69502}" type="pres">
      <dgm:prSet presAssocID="{16C33209-41B3-40A0-9CB1-F43C29F06335}" presName="iconRect" presStyleLbl="node1" presStyleIdx="1" presStyleCnt="5" custFlipVert="1" custScaleX="69973" custScaleY="123209" custLinFactNeighborX="-884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38000" r="-38000"/>
          </a:stretch>
        </a:blipFill>
        <a:ln>
          <a:noFill/>
        </a:ln>
      </dgm:spPr>
      <dgm:extLst>
        <a:ext uri="{E40237B7-FDA0-4F09-8148-C483321AD2D9}">
          <dgm14:cNvPr xmlns:dgm14="http://schemas.microsoft.com/office/drawing/2010/diagram" id="0" name="" descr="Add"/>
        </a:ext>
      </dgm:extLst>
    </dgm:pt>
    <dgm:pt modelId="{D643A65E-6F0D-40EB-962D-8956D7B5C486}" type="pres">
      <dgm:prSet presAssocID="{16C33209-41B3-40A0-9CB1-F43C29F06335}" presName="spaceRect" presStyleCnt="0"/>
      <dgm:spPr/>
    </dgm:pt>
    <dgm:pt modelId="{1FB0454A-1F9F-4AEA-AAF4-6BE3DB41A4E9}" type="pres">
      <dgm:prSet presAssocID="{16C33209-41B3-40A0-9CB1-F43C29F06335}" presName="parTx" presStyleLbl="revTx" presStyleIdx="1" presStyleCnt="5">
        <dgm:presLayoutVars>
          <dgm:chMax val="0"/>
          <dgm:chPref val="0"/>
        </dgm:presLayoutVars>
      </dgm:prSet>
      <dgm:spPr/>
    </dgm:pt>
    <dgm:pt modelId="{131391D2-AABF-4BF3-927F-9A52C9F96A89}" type="pres">
      <dgm:prSet presAssocID="{D2EB1193-063B-420F-ACFD-B7F195BE101E}" presName="sibTrans" presStyleCnt="0"/>
      <dgm:spPr/>
    </dgm:pt>
    <dgm:pt modelId="{109B6006-F01F-4C36-A3ED-3810F03977C9}" type="pres">
      <dgm:prSet presAssocID="{13352557-CA5B-4A2E-8F5B-199C7717FF36}" presName="compNode" presStyleCnt="0"/>
      <dgm:spPr/>
    </dgm:pt>
    <dgm:pt modelId="{48BE6028-CB56-472D-9BDD-59C3DFD3016A}" type="pres">
      <dgm:prSet presAssocID="{13352557-CA5B-4A2E-8F5B-199C7717FF36}" presName="bgRect" presStyleLbl="bgShp" presStyleIdx="2" presStyleCnt="5"/>
      <dgm:spPr/>
    </dgm:pt>
    <dgm:pt modelId="{606A9D6E-B2DD-4F87-9292-D5E38F41CBC3}" type="pres">
      <dgm:prSet presAssocID="{13352557-CA5B-4A2E-8F5B-199C7717FF36}" presName="iconRect" presStyleLbl="node1" presStyleIdx="2"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C0EE66F6-677A-418B-9C40-22ADC76A98D2}" type="pres">
      <dgm:prSet presAssocID="{13352557-CA5B-4A2E-8F5B-199C7717FF36}" presName="spaceRect" presStyleCnt="0"/>
      <dgm:spPr/>
    </dgm:pt>
    <dgm:pt modelId="{3597A13B-BE9B-45A5-A512-07C471C2CDBB}" type="pres">
      <dgm:prSet presAssocID="{13352557-CA5B-4A2E-8F5B-199C7717FF36}" presName="parTx" presStyleLbl="revTx" presStyleIdx="2" presStyleCnt="5">
        <dgm:presLayoutVars>
          <dgm:chMax val="0"/>
          <dgm:chPref val="0"/>
        </dgm:presLayoutVars>
      </dgm:prSet>
      <dgm:spPr/>
    </dgm:pt>
    <dgm:pt modelId="{57F59D46-F6F8-4013-8F78-25CF49C20628}" type="pres">
      <dgm:prSet presAssocID="{D6F47200-6B6F-43A0-BD51-8E57F75D81D9}" presName="sibTrans" presStyleCnt="0"/>
      <dgm:spPr/>
    </dgm:pt>
    <dgm:pt modelId="{948D1790-B143-4261-BA6A-5F59F4A3A9B0}" type="pres">
      <dgm:prSet presAssocID="{CB92060C-E97E-48F9-96F6-EC1B09058984}" presName="compNode" presStyleCnt="0"/>
      <dgm:spPr/>
    </dgm:pt>
    <dgm:pt modelId="{1013DD61-1110-46B4-B777-6012F82D0824}" type="pres">
      <dgm:prSet presAssocID="{CB92060C-E97E-48F9-96F6-EC1B09058984}" presName="bgRect" presStyleLbl="bgShp" presStyleIdx="3" presStyleCnt="5"/>
      <dgm:spPr/>
    </dgm:pt>
    <dgm:pt modelId="{83F16CCF-433A-4581-9565-0B6D3F9108A2}" type="pres">
      <dgm:prSet presAssocID="{CB92060C-E97E-48F9-96F6-EC1B09058984}" presName="iconRect" presStyleLbl="node1" presStyleIdx="3"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A39BBF30-B6CB-416F-B14D-995288C870DE}" type="pres">
      <dgm:prSet presAssocID="{CB92060C-E97E-48F9-96F6-EC1B09058984}" presName="spaceRect" presStyleCnt="0"/>
      <dgm:spPr/>
    </dgm:pt>
    <dgm:pt modelId="{C459D54A-C211-4795-B592-96C174656D73}" type="pres">
      <dgm:prSet presAssocID="{CB92060C-E97E-48F9-96F6-EC1B09058984}" presName="parTx" presStyleLbl="revTx" presStyleIdx="3" presStyleCnt="5">
        <dgm:presLayoutVars>
          <dgm:chMax val="0"/>
          <dgm:chPref val="0"/>
        </dgm:presLayoutVars>
      </dgm:prSet>
      <dgm:spPr/>
    </dgm:pt>
    <dgm:pt modelId="{4B021403-961E-45E7-AA70-BBA888D26D24}" type="pres">
      <dgm:prSet presAssocID="{F68011AF-27F7-4156-B91C-9BCEB3DFCB69}" presName="sibTrans" presStyleCnt="0"/>
      <dgm:spPr/>
    </dgm:pt>
    <dgm:pt modelId="{16F4E6F9-E836-468E-BB86-4A8AEBB36F53}" type="pres">
      <dgm:prSet presAssocID="{F2E9AEDA-87AC-40FF-8C59-CE30CDDD0440}" presName="compNode" presStyleCnt="0"/>
      <dgm:spPr/>
    </dgm:pt>
    <dgm:pt modelId="{BB73A5B4-BC7C-46C6-9F22-6140A1A642DD}" type="pres">
      <dgm:prSet presAssocID="{F2E9AEDA-87AC-40FF-8C59-CE30CDDD0440}" presName="bgRect" presStyleLbl="bgShp" presStyleIdx="4" presStyleCnt="5"/>
      <dgm:spPr/>
    </dgm:pt>
    <dgm:pt modelId="{7DDADDCA-21D7-48C1-8847-BCABDF8AF194}" type="pres">
      <dgm:prSet presAssocID="{F2E9AEDA-87AC-40FF-8C59-CE30CDDD0440}" presName="iconRect" presStyleLbl="node1" presStyleIdx="4"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7FDB4835-3885-44CE-A0A9-10209D5F2265}" type="pres">
      <dgm:prSet presAssocID="{F2E9AEDA-87AC-40FF-8C59-CE30CDDD0440}" presName="spaceRect" presStyleCnt="0"/>
      <dgm:spPr/>
    </dgm:pt>
    <dgm:pt modelId="{3617B385-12A4-4737-88F7-7211B654C5C1}" type="pres">
      <dgm:prSet presAssocID="{F2E9AEDA-87AC-40FF-8C59-CE30CDDD0440}" presName="parTx" presStyleLbl="revTx" presStyleIdx="4" presStyleCnt="5">
        <dgm:presLayoutVars>
          <dgm:chMax val="0"/>
          <dgm:chPref val="0"/>
        </dgm:presLayoutVars>
      </dgm:prSet>
      <dgm:spPr/>
    </dgm:pt>
  </dgm:ptLst>
  <dgm:cxnLst>
    <dgm:cxn modelId="{F7142F2E-7B03-4EA9-A135-270A24B0476B}" srcId="{94E8D8B4-80D7-4DD2-9CE0-2F3591578011}" destId="{CB92060C-E97E-48F9-96F6-EC1B09058984}" srcOrd="3" destOrd="0" parTransId="{9CCBBB62-B674-4353-8B2A-14A62430BE41}" sibTransId="{F68011AF-27F7-4156-B91C-9BCEB3DFCB69}"/>
    <dgm:cxn modelId="{6BE29031-7E1B-45B2-94BD-418B0408ED72}" type="presOf" srcId="{FAB7DD18-0B06-4BD3-9F5F-F6D51EA0E74B}" destId="{F4910B56-3EAA-4C61-B360-E9AFA613458D}" srcOrd="0" destOrd="0" presId="urn:microsoft.com/office/officeart/2018/2/layout/IconVerticalSolidList"/>
    <dgm:cxn modelId="{D25E4032-A3CE-4696-9F57-65D84DD047D7}" type="presOf" srcId="{CB92060C-E97E-48F9-96F6-EC1B09058984}" destId="{C459D54A-C211-4795-B592-96C174656D73}" srcOrd="0" destOrd="0" presId="urn:microsoft.com/office/officeart/2018/2/layout/IconVerticalSolidList"/>
    <dgm:cxn modelId="{C7A57B40-31CB-4CD1-BF3C-303357A8EF51}" srcId="{94E8D8B4-80D7-4DD2-9CE0-2F3591578011}" destId="{F2E9AEDA-87AC-40FF-8C59-CE30CDDD0440}" srcOrd="4" destOrd="0" parTransId="{E119AEFE-5215-411A-BDBE-B5BAC03601E0}" sibTransId="{250A5AAE-3031-4C1A-A11A-14746F3A17D2}"/>
    <dgm:cxn modelId="{C6EDDB6C-06D0-4B66-AFE4-28CFAA889A72}" srcId="{94E8D8B4-80D7-4DD2-9CE0-2F3591578011}" destId="{13352557-CA5B-4A2E-8F5B-199C7717FF36}" srcOrd="2" destOrd="0" parTransId="{4EB95E1D-50E2-4698-B704-D0E746A1CCF4}" sibTransId="{D6F47200-6B6F-43A0-BD51-8E57F75D81D9}"/>
    <dgm:cxn modelId="{7787C071-7819-4371-8EB2-2A20D9536008}" srcId="{94E8D8B4-80D7-4DD2-9CE0-2F3591578011}" destId="{16C33209-41B3-40A0-9CB1-F43C29F06335}" srcOrd="1" destOrd="0" parTransId="{054F5C3E-CE9B-4058-B93E-F8988C67AE7D}" sibTransId="{D2EB1193-063B-420F-ACFD-B7F195BE101E}"/>
    <dgm:cxn modelId="{42092457-2252-437D-B9EB-A054C1851839}" type="presOf" srcId="{13352557-CA5B-4A2E-8F5B-199C7717FF36}" destId="{3597A13B-BE9B-45A5-A512-07C471C2CDBB}" srcOrd="0" destOrd="0" presId="urn:microsoft.com/office/officeart/2018/2/layout/IconVerticalSolidList"/>
    <dgm:cxn modelId="{FB4413CE-F463-4677-A8D4-592F379362DA}" srcId="{94E8D8B4-80D7-4DD2-9CE0-2F3591578011}" destId="{FAB7DD18-0B06-4BD3-9F5F-F6D51EA0E74B}" srcOrd="0" destOrd="0" parTransId="{66F2904B-A5E7-446F-8717-F92CC1AD3A9E}" sibTransId="{13ACF90F-E515-4A85-BECC-FD2B94A64F9B}"/>
    <dgm:cxn modelId="{1C0121EC-FD4A-4255-BF47-A7CB1E16B158}" type="presOf" srcId="{94E8D8B4-80D7-4DD2-9CE0-2F3591578011}" destId="{1E4B5676-0D57-4F4F-9A78-27045A13B25F}" srcOrd="0" destOrd="0" presId="urn:microsoft.com/office/officeart/2018/2/layout/IconVerticalSolidList"/>
    <dgm:cxn modelId="{4CA882F4-9E73-4838-9E15-6942BD8325D6}" type="presOf" srcId="{F2E9AEDA-87AC-40FF-8C59-CE30CDDD0440}" destId="{3617B385-12A4-4737-88F7-7211B654C5C1}" srcOrd="0" destOrd="0" presId="urn:microsoft.com/office/officeart/2018/2/layout/IconVerticalSolidList"/>
    <dgm:cxn modelId="{DEB50BF5-0783-4BE0-802A-E51EFF6E91E9}" type="presOf" srcId="{16C33209-41B3-40A0-9CB1-F43C29F06335}" destId="{1FB0454A-1F9F-4AEA-AAF4-6BE3DB41A4E9}" srcOrd="0" destOrd="0" presId="urn:microsoft.com/office/officeart/2018/2/layout/IconVerticalSolidList"/>
    <dgm:cxn modelId="{FD2DA9A1-B2CA-41C3-90B0-4EB8CC6AE002}" type="presParOf" srcId="{1E4B5676-0D57-4F4F-9A78-27045A13B25F}" destId="{D66D6539-B5B6-455F-91A4-274C28FD199E}" srcOrd="0" destOrd="0" presId="urn:microsoft.com/office/officeart/2018/2/layout/IconVerticalSolidList"/>
    <dgm:cxn modelId="{F040FAAB-613B-448D-8B43-E45E33D30661}" type="presParOf" srcId="{D66D6539-B5B6-455F-91A4-274C28FD199E}" destId="{C631A0D6-3785-4774-827C-1878EAB1EABE}" srcOrd="0" destOrd="0" presId="urn:microsoft.com/office/officeart/2018/2/layout/IconVerticalSolidList"/>
    <dgm:cxn modelId="{CB4CBC0C-8BD2-4E12-9DBF-51F2C9367E1E}" type="presParOf" srcId="{D66D6539-B5B6-455F-91A4-274C28FD199E}" destId="{B72F95EB-7843-42AA-83CF-A87FE8145D40}" srcOrd="1" destOrd="0" presId="urn:microsoft.com/office/officeart/2018/2/layout/IconVerticalSolidList"/>
    <dgm:cxn modelId="{831F522C-5A06-487B-A3E0-B48B934FCF38}" type="presParOf" srcId="{D66D6539-B5B6-455F-91A4-274C28FD199E}" destId="{FAA1F6ED-EE3A-4670-91B1-61E07EA3309C}" srcOrd="2" destOrd="0" presId="urn:microsoft.com/office/officeart/2018/2/layout/IconVerticalSolidList"/>
    <dgm:cxn modelId="{0CAB7E95-B219-417F-AD9B-89E502C78C05}" type="presParOf" srcId="{D66D6539-B5B6-455F-91A4-274C28FD199E}" destId="{F4910B56-3EAA-4C61-B360-E9AFA613458D}" srcOrd="3" destOrd="0" presId="urn:microsoft.com/office/officeart/2018/2/layout/IconVerticalSolidList"/>
    <dgm:cxn modelId="{E83B1837-A5F5-43AD-B992-EAB88C9D6479}" type="presParOf" srcId="{1E4B5676-0D57-4F4F-9A78-27045A13B25F}" destId="{9769C949-D04F-44F1-8E32-7A09A5927608}" srcOrd="1" destOrd="0" presId="urn:microsoft.com/office/officeart/2018/2/layout/IconVerticalSolidList"/>
    <dgm:cxn modelId="{E531E8E7-C688-4885-9B3F-B7ECA81CC997}" type="presParOf" srcId="{1E4B5676-0D57-4F4F-9A78-27045A13B25F}" destId="{6FCD8F47-4817-4131-B18F-93EDA653ECCA}" srcOrd="2" destOrd="0" presId="urn:microsoft.com/office/officeart/2018/2/layout/IconVerticalSolidList"/>
    <dgm:cxn modelId="{62A00F55-50E7-4D9D-B60E-8B33A63E1403}" type="presParOf" srcId="{6FCD8F47-4817-4131-B18F-93EDA653ECCA}" destId="{07F8D006-A5AB-4C4D-9544-CF4C7C0E7CAC}" srcOrd="0" destOrd="0" presId="urn:microsoft.com/office/officeart/2018/2/layout/IconVerticalSolidList"/>
    <dgm:cxn modelId="{7BBB0FD7-0503-4AC7-B93B-579913E74EF0}" type="presParOf" srcId="{6FCD8F47-4817-4131-B18F-93EDA653ECCA}" destId="{357597D4-4DD3-40DE-A488-1D64D4C69502}" srcOrd="1" destOrd="0" presId="urn:microsoft.com/office/officeart/2018/2/layout/IconVerticalSolidList"/>
    <dgm:cxn modelId="{563AB146-6AB6-456F-A781-B6814F16826D}" type="presParOf" srcId="{6FCD8F47-4817-4131-B18F-93EDA653ECCA}" destId="{D643A65E-6F0D-40EB-962D-8956D7B5C486}" srcOrd="2" destOrd="0" presId="urn:microsoft.com/office/officeart/2018/2/layout/IconVerticalSolidList"/>
    <dgm:cxn modelId="{3C80FEBE-879F-4D69-B4C8-181F6C20DE4D}" type="presParOf" srcId="{6FCD8F47-4817-4131-B18F-93EDA653ECCA}" destId="{1FB0454A-1F9F-4AEA-AAF4-6BE3DB41A4E9}" srcOrd="3" destOrd="0" presId="urn:microsoft.com/office/officeart/2018/2/layout/IconVerticalSolidList"/>
    <dgm:cxn modelId="{69DC9663-4B8C-450A-AFE6-5864726AADAF}" type="presParOf" srcId="{1E4B5676-0D57-4F4F-9A78-27045A13B25F}" destId="{131391D2-AABF-4BF3-927F-9A52C9F96A89}" srcOrd="3" destOrd="0" presId="urn:microsoft.com/office/officeart/2018/2/layout/IconVerticalSolidList"/>
    <dgm:cxn modelId="{749EE7D4-4630-44B0-87AF-628B970306E3}" type="presParOf" srcId="{1E4B5676-0D57-4F4F-9A78-27045A13B25F}" destId="{109B6006-F01F-4C36-A3ED-3810F03977C9}" srcOrd="4" destOrd="0" presId="urn:microsoft.com/office/officeart/2018/2/layout/IconVerticalSolidList"/>
    <dgm:cxn modelId="{E3A8B0AE-B721-43CF-A234-9C9B1FAE8D8E}" type="presParOf" srcId="{109B6006-F01F-4C36-A3ED-3810F03977C9}" destId="{48BE6028-CB56-472D-9BDD-59C3DFD3016A}" srcOrd="0" destOrd="0" presId="urn:microsoft.com/office/officeart/2018/2/layout/IconVerticalSolidList"/>
    <dgm:cxn modelId="{0499CEB9-73DD-42F3-8C41-3931DF880462}" type="presParOf" srcId="{109B6006-F01F-4C36-A3ED-3810F03977C9}" destId="{606A9D6E-B2DD-4F87-9292-D5E38F41CBC3}" srcOrd="1" destOrd="0" presId="urn:microsoft.com/office/officeart/2018/2/layout/IconVerticalSolidList"/>
    <dgm:cxn modelId="{CF1E024A-4484-409A-829C-747351B0F4FA}" type="presParOf" srcId="{109B6006-F01F-4C36-A3ED-3810F03977C9}" destId="{C0EE66F6-677A-418B-9C40-22ADC76A98D2}" srcOrd="2" destOrd="0" presId="urn:microsoft.com/office/officeart/2018/2/layout/IconVerticalSolidList"/>
    <dgm:cxn modelId="{C11B561B-5A0B-4A0F-861C-3BCDDD2C6B26}" type="presParOf" srcId="{109B6006-F01F-4C36-A3ED-3810F03977C9}" destId="{3597A13B-BE9B-45A5-A512-07C471C2CDBB}" srcOrd="3" destOrd="0" presId="urn:microsoft.com/office/officeart/2018/2/layout/IconVerticalSolidList"/>
    <dgm:cxn modelId="{814BD9B5-B49F-425D-AC6A-505F7DB04EF3}" type="presParOf" srcId="{1E4B5676-0D57-4F4F-9A78-27045A13B25F}" destId="{57F59D46-F6F8-4013-8F78-25CF49C20628}" srcOrd="5" destOrd="0" presId="urn:microsoft.com/office/officeart/2018/2/layout/IconVerticalSolidList"/>
    <dgm:cxn modelId="{22C37825-D919-48E5-9F3B-BA2F1ADC9E70}" type="presParOf" srcId="{1E4B5676-0D57-4F4F-9A78-27045A13B25F}" destId="{948D1790-B143-4261-BA6A-5F59F4A3A9B0}" srcOrd="6" destOrd="0" presId="urn:microsoft.com/office/officeart/2018/2/layout/IconVerticalSolidList"/>
    <dgm:cxn modelId="{1C6E24A2-EEF2-4B76-A746-DAFEA4A4011F}" type="presParOf" srcId="{948D1790-B143-4261-BA6A-5F59F4A3A9B0}" destId="{1013DD61-1110-46B4-B777-6012F82D0824}" srcOrd="0" destOrd="0" presId="urn:microsoft.com/office/officeart/2018/2/layout/IconVerticalSolidList"/>
    <dgm:cxn modelId="{2EC772A1-600B-484F-B3EF-BB0EDD56EDE1}" type="presParOf" srcId="{948D1790-B143-4261-BA6A-5F59F4A3A9B0}" destId="{83F16CCF-433A-4581-9565-0B6D3F9108A2}" srcOrd="1" destOrd="0" presId="urn:microsoft.com/office/officeart/2018/2/layout/IconVerticalSolidList"/>
    <dgm:cxn modelId="{6E66F164-BCCA-460C-B36D-46FCB7F2FDE7}" type="presParOf" srcId="{948D1790-B143-4261-BA6A-5F59F4A3A9B0}" destId="{A39BBF30-B6CB-416F-B14D-995288C870DE}" srcOrd="2" destOrd="0" presId="urn:microsoft.com/office/officeart/2018/2/layout/IconVerticalSolidList"/>
    <dgm:cxn modelId="{0B7A1D50-F5EA-45AF-95FF-3CE251357128}" type="presParOf" srcId="{948D1790-B143-4261-BA6A-5F59F4A3A9B0}" destId="{C459D54A-C211-4795-B592-96C174656D73}" srcOrd="3" destOrd="0" presId="urn:microsoft.com/office/officeart/2018/2/layout/IconVerticalSolidList"/>
    <dgm:cxn modelId="{8CBE8DF9-89C7-4611-B9FD-4D0B9783910B}" type="presParOf" srcId="{1E4B5676-0D57-4F4F-9A78-27045A13B25F}" destId="{4B021403-961E-45E7-AA70-BBA888D26D24}" srcOrd="7" destOrd="0" presId="urn:microsoft.com/office/officeart/2018/2/layout/IconVerticalSolidList"/>
    <dgm:cxn modelId="{8364DC46-661C-49A0-A9D8-C48D57F530AC}" type="presParOf" srcId="{1E4B5676-0D57-4F4F-9A78-27045A13B25F}" destId="{16F4E6F9-E836-468E-BB86-4A8AEBB36F53}" srcOrd="8" destOrd="0" presId="urn:microsoft.com/office/officeart/2018/2/layout/IconVerticalSolidList"/>
    <dgm:cxn modelId="{17346EEC-E3CB-4FEC-B494-3AB2F424AD3F}" type="presParOf" srcId="{16F4E6F9-E836-468E-BB86-4A8AEBB36F53}" destId="{BB73A5B4-BC7C-46C6-9F22-6140A1A642DD}" srcOrd="0" destOrd="0" presId="urn:microsoft.com/office/officeart/2018/2/layout/IconVerticalSolidList"/>
    <dgm:cxn modelId="{A8138EB6-525D-4E41-9802-7708A2CE4201}" type="presParOf" srcId="{16F4E6F9-E836-468E-BB86-4A8AEBB36F53}" destId="{7DDADDCA-21D7-48C1-8847-BCABDF8AF194}" srcOrd="1" destOrd="0" presId="urn:microsoft.com/office/officeart/2018/2/layout/IconVerticalSolidList"/>
    <dgm:cxn modelId="{E09E9F37-7E31-4FA1-8501-2225F6EB2533}" type="presParOf" srcId="{16F4E6F9-E836-468E-BB86-4A8AEBB36F53}" destId="{7FDB4835-3885-44CE-A0A9-10209D5F2265}" srcOrd="2" destOrd="0" presId="urn:microsoft.com/office/officeart/2018/2/layout/IconVerticalSolidList"/>
    <dgm:cxn modelId="{991DC6BE-2FB1-4DE3-946F-34CB1D7064EA}" type="presParOf" srcId="{16F4E6F9-E836-468E-BB86-4A8AEBB36F53}" destId="{3617B385-12A4-4737-88F7-7211B654C5C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94E8D8B4-80D7-4DD2-9CE0-2F359157801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AB7DD18-0B06-4BD3-9F5F-F6D51EA0E74B}">
      <dgm:prSet/>
      <dgm:spPr/>
      <dgm:t>
        <a:bodyPr/>
        <a:lstStyle/>
        <a:p>
          <a:pPr>
            <a:lnSpc>
              <a:spcPct val="100000"/>
            </a:lnSpc>
          </a:pPr>
          <a:r>
            <a:rPr lang="en-US" baseline="0" dirty="0"/>
            <a:t>Poor peasant farmer boy who was born in 1581 in France.</a:t>
          </a:r>
          <a:endParaRPr lang="en-US" dirty="0"/>
        </a:p>
      </dgm:t>
    </dgm:pt>
    <dgm:pt modelId="{66F2904B-A5E7-446F-8717-F92CC1AD3A9E}" type="parTrans" cxnId="{FB4413CE-F463-4677-A8D4-592F379362DA}">
      <dgm:prSet/>
      <dgm:spPr/>
      <dgm:t>
        <a:bodyPr/>
        <a:lstStyle/>
        <a:p>
          <a:endParaRPr lang="en-US"/>
        </a:p>
      </dgm:t>
    </dgm:pt>
    <dgm:pt modelId="{13ACF90F-E515-4A85-BECC-FD2B94A64F9B}" type="sibTrans" cxnId="{FB4413CE-F463-4677-A8D4-592F379362DA}">
      <dgm:prSet/>
      <dgm:spPr/>
      <dgm:t>
        <a:bodyPr/>
        <a:lstStyle/>
        <a:p>
          <a:endParaRPr lang="en-US"/>
        </a:p>
      </dgm:t>
    </dgm:pt>
    <dgm:pt modelId="{098001C2-A76C-47C7-A359-F636255E4176}">
      <dgm:prSet/>
      <dgm:spPr/>
      <dgm:t>
        <a:bodyPr/>
        <a:lstStyle/>
        <a:p>
          <a:pPr>
            <a:lnSpc>
              <a:spcPct val="100000"/>
            </a:lnSpc>
          </a:pPr>
          <a:r>
            <a:rPr lang="en-US" baseline="0" dirty="0"/>
            <a:t>Loved God and decided to become a priest. However he was happy to have an easy life and associated with rich people.</a:t>
          </a:r>
          <a:endParaRPr lang="en-US" dirty="0"/>
        </a:p>
      </dgm:t>
    </dgm:pt>
    <dgm:pt modelId="{2ADB0AD9-7A77-418F-A0AA-9C387A4D205C}" type="parTrans" cxnId="{5046F798-C2CF-4E60-B74F-B7E94C7A2662}">
      <dgm:prSet/>
      <dgm:spPr/>
      <dgm:t>
        <a:bodyPr/>
        <a:lstStyle/>
        <a:p>
          <a:endParaRPr lang="en-GB"/>
        </a:p>
      </dgm:t>
    </dgm:pt>
    <dgm:pt modelId="{1386D218-F9A6-48AD-92AE-B9A7A34635BB}" type="sibTrans" cxnId="{5046F798-C2CF-4E60-B74F-B7E94C7A2662}">
      <dgm:prSet/>
      <dgm:spPr/>
      <dgm:t>
        <a:bodyPr/>
        <a:lstStyle/>
        <a:p>
          <a:endParaRPr lang="en-GB"/>
        </a:p>
      </dgm:t>
    </dgm:pt>
    <dgm:pt modelId="{03419AFE-840A-49CD-AADD-64DDAB8D9465}">
      <dgm:prSet/>
      <dgm:spPr/>
      <dgm:t>
        <a:bodyPr/>
        <a:lstStyle/>
        <a:p>
          <a:pPr>
            <a:lnSpc>
              <a:spcPct val="100000"/>
            </a:lnSpc>
          </a:pPr>
          <a:r>
            <a:rPr lang="en-US" baseline="0" dirty="0"/>
            <a:t>He was kidnapped by pirates and held as a captive slave for 2 years. He prayed that if God saved him, he would devote his life to helping the poor.</a:t>
          </a:r>
          <a:endParaRPr lang="en-US" dirty="0"/>
        </a:p>
      </dgm:t>
    </dgm:pt>
    <dgm:pt modelId="{60755A75-9C21-4915-9A1E-C369D7070AB1}" type="parTrans" cxnId="{D9CD68D8-8477-4E48-BDBC-97ACFE236AE7}">
      <dgm:prSet/>
      <dgm:spPr/>
      <dgm:t>
        <a:bodyPr/>
        <a:lstStyle/>
        <a:p>
          <a:endParaRPr lang="en-GB"/>
        </a:p>
      </dgm:t>
    </dgm:pt>
    <dgm:pt modelId="{59C5142E-DBE0-4E21-898C-6CDF07AA9944}" type="sibTrans" cxnId="{D9CD68D8-8477-4E48-BDBC-97ACFE236AE7}">
      <dgm:prSet/>
      <dgm:spPr/>
      <dgm:t>
        <a:bodyPr/>
        <a:lstStyle/>
        <a:p>
          <a:endParaRPr lang="en-GB"/>
        </a:p>
      </dgm:t>
    </dgm:pt>
    <dgm:pt modelId="{7671E24B-DE5E-4EF3-B5C1-E949F09A7E8B}">
      <dgm:prSet/>
      <dgm:spPr/>
      <dgm:t>
        <a:bodyPr/>
        <a:lstStyle/>
        <a:p>
          <a:pPr>
            <a:lnSpc>
              <a:spcPct val="100000"/>
            </a:lnSpc>
          </a:pPr>
          <a:r>
            <a:rPr lang="en-US" baseline="0" dirty="0"/>
            <a:t>God answered and he escaped back to France. His rich friends helped him with his new mission.</a:t>
          </a:r>
          <a:endParaRPr lang="en-US" dirty="0"/>
        </a:p>
      </dgm:t>
    </dgm:pt>
    <dgm:pt modelId="{8F3F31A3-A276-417F-9B40-D0342316B04B}" type="parTrans" cxnId="{ECDEB8A3-01AA-4A37-9F7E-87D72D11B27A}">
      <dgm:prSet/>
      <dgm:spPr/>
      <dgm:t>
        <a:bodyPr/>
        <a:lstStyle/>
        <a:p>
          <a:endParaRPr lang="en-GB"/>
        </a:p>
      </dgm:t>
    </dgm:pt>
    <dgm:pt modelId="{789E061F-25B0-4D4F-BE35-5D532B27BC5D}" type="sibTrans" cxnId="{ECDEB8A3-01AA-4A37-9F7E-87D72D11B27A}">
      <dgm:prSet/>
      <dgm:spPr/>
      <dgm:t>
        <a:bodyPr/>
        <a:lstStyle/>
        <a:p>
          <a:endParaRPr lang="en-GB"/>
        </a:p>
      </dgm:t>
    </dgm:pt>
    <dgm:pt modelId="{7447C375-7551-488D-A5BC-63E66BCB8D20}">
      <dgm:prSet/>
      <dgm:spPr/>
      <dgm:t>
        <a:bodyPr/>
        <a:lstStyle/>
        <a:p>
          <a:pPr>
            <a:lnSpc>
              <a:spcPct val="100000"/>
            </a:lnSpc>
          </a:pPr>
          <a:r>
            <a:rPr lang="en-US" baseline="0" dirty="0"/>
            <a:t>Worked with others to give food, clothing, medicine and shelter to the poor.</a:t>
          </a:r>
          <a:endParaRPr lang="en-US" dirty="0"/>
        </a:p>
      </dgm:t>
    </dgm:pt>
    <dgm:pt modelId="{48FDD66E-1076-40B4-A4AF-6417E3953F76}" type="parTrans" cxnId="{4B9AEB1C-7EC2-4115-BC1F-9A3007E46662}">
      <dgm:prSet/>
      <dgm:spPr/>
      <dgm:t>
        <a:bodyPr/>
        <a:lstStyle/>
        <a:p>
          <a:endParaRPr lang="en-GB"/>
        </a:p>
      </dgm:t>
    </dgm:pt>
    <dgm:pt modelId="{4C016588-510F-46D5-B29A-052028B4CAC6}" type="sibTrans" cxnId="{4B9AEB1C-7EC2-4115-BC1F-9A3007E46662}">
      <dgm:prSet/>
      <dgm:spPr/>
      <dgm:t>
        <a:bodyPr/>
        <a:lstStyle/>
        <a:p>
          <a:endParaRPr lang="en-GB"/>
        </a:p>
      </dgm:t>
    </dgm:pt>
    <dgm:pt modelId="{A50972D1-8EC9-4901-BC69-927F50E88956}">
      <dgm:prSet/>
      <dgm:spPr/>
      <dgm:t>
        <a:bodyPr/>
        <a:lstStyle/>
        <a:p>
          <a:pPr>
            <a:lnSpc>
              <a:spcPct val="100000"/>
            </a:lnSpc>
          </a:pPr>
          <a:r>
            <a:rPr lang="en-US" baseline="0"/>
            <a:t>Devoted his whole life to the people whom society had forgotten. </a:t>
          </a:r>
          <a:endParaRPr lang="en-US"/>
        </a:p>
      </dgm:t>
    </dgm:pt>
    <dgm:pt modelId="{9032FFF2-BD24-4F74-8930-377C4F850D21}" type="parTrans" cxnId="{15559435-D9E3-4963-BF80-5072EAC5AB7E}">
      <dgm:prSet/>
      <dgm:spPr/>
      <dgm:t>
        <a:bodyPr/>
        <a:lstStyle/>
        <a:p>
          <a:endParaRPr lang="en-GB"/>
        </a:p>
      </dgm:t>
    </dgm:pt>
    <dgm:pt modelId="{D5530EFE-B099-461C-9833-12429D1DF3DE}" type="sibTrans" cxnId="{15559435-D9E3-4963-BF80-5072EAC5AB7E}">
      <dgm:prSet/>
      <dgm:spPr/>
      <dgm:t>
        <a:bodyPr/>
        <a:lstStyle/>
        <a:p>
          <a:endParaRPr lang="en-GB"/>
        </a:p>
      </dgm:t>
    </dgm:pt>
    <dgm:pt modelId="{1E4B5676-0D57-4F4F-9A78-27045A13B25F}" type="pres">
      <dgm:prSet presAssocID="{94E8D8B4-80D7-4DD2-9CE0-2F3591578011}" presName="root" presStyleCnt="0">
        <dgm:presLayoutVars>
          <dgm:dir/>
          <dgm:resizeHandles val="exact"/>
        </dgm:presLayoutVars>
      </dgm:prSet>
      <dgm:spPr/>
    </dgm:pt>
    <dgm:pt modelId="{D66D6539-B5B6-455F-91A4-274C28FD199E}" type="pres">
      <dgm:prSet presAssocID="{FAB7DD18-0B06-4BD3-9F5F-F6D51EA0E74B}" presName="compNode" presStyleCnt="0"/>
      <dgm:spPr/>
    </dgm:pt>
    <dgm:pt modelId="{C631A0D6-3785-4774-827C-1878EAB1EABE}" type="pres">
      <dgm:prSet presAssocID="{FAB7DD18-0B06-4BD3-9F5F-F6D51EA0E74B}" presName="bgRect" presStyleLbl="bgShp" presStyleIdx="0" presStyleCnt="6" custLinFactNeighborX="0" custLinFactNeighborY="-234"/>
      <dgm:spPr/>
    </dgm:pt>
    <dgm:pt modelId="{B72F95EB-7843-42AA-83CF-A87FE8145D40}" type="pres">
      <dgm:prSet presAssocID="{FAB7DD18-0B06-4BD3-9F5F-F6D51EA0E74B}"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FAA1F6ED-EE3A-4670-91B1-61E07EA3309C}" type="pres">
      <dgm:prSet presAssocID="{FAB7DD18-0B06-4BD3-9F5F-F6D51EA0E74B}" presName="spaceRect" presStyleCnt="0"/>
      <dgm:spPr/>
    </dgm:pt>
    <dgm:pt modelId="{F4910B56-3EAA-4C61-B360-E9AFA613458D}" type="pres">
      <dgm:prSet presAssocID="{FAB7DD18-0B06-4BD3-9F5F-F6D51EA0E74B}" presName="parTx" presStyleLbl="revTx" presStyleIdx="0" presStyleCnt="6">
        <dgm:presLayoutVars>
          <dgm:chMax val="0"/>
          <dgm:chPref val="0"/>
        </dgm:presLayoutVars>
      </dgm:prSet>
      <dgm:spPr/>
    </dgm:pt>
    <dgm:pt modelId="{9769C949-D04F-44F1-8E32-7A09A5927608}" type="pres">
      <dgm:prSet presAssocID="{13ACF90F-E515-4A85-BECC-FD2B94A64F9B}" presName="sibTrans" presStyleCnt="0"/>
      <dgm:spPr/>
    </dgm:pt>
    <dgm:pt modelId="{B5942A12-51A3-494F-BD32-87C82B13DDA7}" type="pres">
      <dgm:prSet presAssocID="{098001C2-A76C-47C7-A359-F636255E4176}" presName="compNode" presStyleCnt="0"/>
      <dgm:spPr/>
    </dgm:pt>
    <dgm:pt modelId="{AC36EE3A-882F-4456-8663-548EE46389C6}" type="pres">
      <dgm:prSet presAssocID="{098001C2-A76C-47C7-A359-F636255E4176}" presName="bgRect" presStyleLbl="bgShp" presStyleIdx="1" presStyleCnt="6"/>
      <dgm:spPr/>
    </dgm:pt>
    <dgm:pt modelId="{68405845-C8BC-4BF2-9198-42EE5AC63007}" type="pres">
      <dgm:prSet presAssocID="{098001C2-A76C-47C7-A359-F636255E4176}" presName="iconRect" presStyleLbl="node1" presStyleIdx="1" presStyleCnt="6"/>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eart"/>
        </a:ext>
      </dgm:extLst>
    </dgm:pt>
    <dgm:pt modelId="{ED2F4E7D-AC56-434C-801E-6B56D2B36C1E}" type="pres">
      <dgm:prSet presAssocID="{098001C2-A76C-47C7-A359-F636255E4176}" presName="spaceRect" presStyleCnt="0"/>
      <dgm:spPr/>
    </dgm:pt>
    <dgm:pt modelId="{3A5C7A31-88AA-4CDA-A617-2491E4672910}" type="pres">
      <dgm:prSet presAssocID="{098001C2-A76C-47C7-A359-F636255E4176}" presName="parTx" presStyleLbl="revTx" presStyleIdx="1" presStyleCnt="6">
        <dgm:presLayoutVars>
          <dgm:chMax val="0"/>
          <dgm:chPref val="0"/>
        </dgm:presLayoutVars>
      </dgm:prSet>
      <dgm:spPr/>
    </dgm:pt>
    <dgm:pt modelId="{BF3E8C55-6C37-4EC4-8AE8-101655C16BDE}" type="pres">
      <dgm:prSet presAssocID="{1386D218-F9A6-48AD-92AE-B9A7A34635BB}" presName="sibTrans" presStyleCnt="0"/>
      <dgm:spPr/>
    </dgm:pt>
    <dgm:pt modelId="{CD7B50F4-327A-4160-88FC-0C0AE54AB721}" type="pres">
      <dgm:prSet presAssocID="{03419AFE-840A-49CD-AADD-64DDAB8D9465}" presName="compNode" presStyleCnt="0"/>
      <dgm:spPr/>
    </dgm:pt>
    <dgm:pt modelId="{A1218B09-BD96-403D-AB25-47D57FC3F31D}" type="pres">
      <dgm:prSet presAssocID="{03419AFE-840A-49CD-AADD-64DDAB8D9465}" presName="bgRect" presStyleLbl="bgShp" presStyleIdx="2" presStyleCnt="6"/>
      <dgm:spPr/>
    </dgm:pt>
    <dgm:pt modelId="{A6641878-D580-40C4-A4A1-855CB3D026AF}" type="pres">
      <dgm:prSet presAssocID="{03419AFE-840A-49CD-AADD-64DDAB8D9465}" presName="iconRect" presStyleLbl="node1" presStyleIdx="2" presStyleCnt="6"/>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ooks"/>
        </a:ext>
      </dgm:extLst>
    </dgm:pt>
    <dgm:pt modelId="{C5907FDD-CC16-4BFF-BCFF-9BC046E9F6F1}" type="pres">
      <dgm:prSet presAssocID="{03419AFE-840A-49CD-AADD-64DDAB8D9465}" presName="spaceRect" presStyleCnt="0"/>
      <dgm:spPr/>
    </dgm:pt>
    <dgm:pt modelId="{3AF34DA5-221F-493C-AF68-9B4C26595706}" type="pres">
      <dgm:prSet presAssocID="{03419AFE-840A-49CD-AADD-64DDAB8D9465}" presName="parTx" presStyleLbl="revTx" presStyleIdx="2" presStyleCnt="6">
        <dgm:presLayoutVars>
          <dgm:chMax val="0"/>
          <dgm:chPref val="0"/>
        </dgm:presLayoutVars>
      </dgm:prSet>
      <dgm:spPr/>
    </dgm:pt>
    <dgm:pt modelId="{EF137309-8A78-49A5-B926-0AE160EAB04C}" type="pres">
      <dgm:prSet presAssocID="{59C5142E-DBE0-4E21-898C-6CDF07AA9944}" presName="sibTrans" presStyleCnt="0"/>
      <dgm:spPr/>
    </dgm:pt>
    <dgm:pt modelId="{121B1F9B-B3C1-4478-A78C-336FB9AB4B06}" type="pres">
      <dgm:prSet presAssocID="{7671E24B-DE5E-4EF3-B5C1-E949F09A7E8B}" presName="compNode" presStyleCnt="0"/>
      <dgm:spPr/>
    </dgm:pt>
    <dgm:pt modelId="{9CE4E7BD-E13D-4FD6-8FDD-8FF5A557D54A}" type="pres">
      <dgm:prSet presAssocID="{7671E24B-DE5E-4EF3-B5C1-E949F09A7E8B}" presName="bgRect" presStyleLbl="bgShp" presStyleIdx="3" presStyleCnt="6"/>
      <dgm:spPr/>
    </dgm:pt>
    <dgm:pt modelId="{05E37B6C-111C-45BC-B565-CA6BAB91EDF5}" type="pres">
      <dgm:prSet presAssocID="{7671E24B-DE5E-4EF3-B5C1-E949F09A7E8B}" presName="iconRect" presStyleLbl="node1" presStyleIdx="3" presStyleCnt="6"/>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Braille"/>
        </a:ext>
      </dgm:extLst>
    </dgm:pt>
    <dgm:pt modelId="{B771DF48-9CE3-4988-A4EA-A54F40F6741C}" type="pres">
      <dgm:prSet presAssocID="{7671E24B-DE5E-4EF3-B5C1-E949F09A7E8B}" presName="spaceRect" presStyleCnt="0"/>
      <dgm:spPr/>
    </dgm:pt>
    <dgm:pt modelId="{1C4EB032-40B2-49D9-9EC9-20B397F8A55D}" type="pres">
      <dgm:prSet presAssocID="{7671E24B-DE5E-4EF3-B5C1-E949F09A7E8B}" presName="parTx" presStyleLbl="revTx" presStyleIdx="3" presStyleCnt="6">
        <dgm:presLayoutVars>
          <dgm:chMax val="0"/>
          <dgm:chPref val="0"/>
        </dgm:presLayoutVars>
      </dgm:prSet>
      <dgm:spPr/>
    </dgm:pt>
    <dgm:pt modelId="{DFF0EA2B-E68E-46BE-BDF2-DA1FFD290AA4}" type="pres">
      <dgm:prSet presAssocID="{789E061F-25B0-4D4F-BE35-5D532B27BC5D}" presName="sibTrans" presStyleCnt="0"/>
      <dgm:spPr/>
    </dgm:pt>
    <dgm:pt modelId="{AE565E9F-54D8-4F92-A17A-6A2C9BA87E0A}" type="pres">
      <dgm:prSet presAssocID="{7447C375-7551-488D-A5BC-63E66BCB8D20}" presName="compNode" presStyleCnt="0"/>
      <dgm:spPr/>
    </dgm:pt>
    <dgm:pt modelId="{E8CE0179-E5F7-4E41-99C8-FC9F56BA10C2}" type="pres">
      <dgm:prSet presAssocID="{7447C375-7551-488D-A5BC-63E66BCB8D20}" presName="bgRect" presStyleLbl="bgShp" presStyleIdx="4" presStyleCnt="6"/>
      <dgm:spPr/>
    </dgm:pt>
    <dgm:pt modelId="{DDC6AC95-9071-40EA-86DB-489486D53A54}" type="pres">
      <dgm:prSet presAssocID="{7447C375-7551-488D-A5BC-63E66BCB8D20}" presName="iconRect" presStyleLbl="node1" presStyleIdx="4" presStyleCnt="6"/>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Grapes"/>
        </a:ext>
      </dgm:extLst>
    </dgm:pt>
    <dgm:pt modelId="{C8107EEE-77C2-4F93-96A3-0591DDB597FF}" type="pres">
      <dgm:prSet presAssocID="{7447C375-7551-488D-A5BC-63E66BCB8D20}" presName="spaceRect" presStyleCnt="0"/>
      <dgm:spPr/>
    </dgm:pt>
    <dgm:pt modelId="{076764BB-69ED-4BA6-B75C-7F56BB136A8F}" type="pres">
      <dgm:prSet presAssocID="{7447C375-7551-488D-A5BC-63E66BCB8D20}" presName="parTx" presStyleLbl="revTx" presStyleIdx="4" presStyleCnt="6">
        <dgm:presLayoutVars>
          <dgm:chMax val="0"/>
          <dgm:chPref val="0"/>
        </dgm:presLayoutVars>
      </dgm:prSet>
      <dgm:spPr/>
    </dgm:pt>
    <dgm:pt modelId="{8195EC06-B5CA-4822-9242-297A51AB69F2}" type="pres">
      <dgm:prSet presAssocID="{4C016588-510F-46D5-B29A-052028B4CAC6}" presName="sibTrans" presStyleCnt="0"/>
      <dgm:spPr/>
    </dgm:pt>
    <dgm:pt modelId="{5F6FE56F-C770-48C6-AF83-4506F701B498}" type="pres">
      <dgm:prSet presAssocID="{A50972D1-8EC9-4901-BC69-927F50E88956}" presName="compNode" presStyleCnt="0"/>
      <dgm:spPr/>
    </dgm:pt>
    <dgm:pt modelId="{57326FC4-A956-44C8-B6BD-C220A099D3D4}" type="pres">
      <dgm:prSet presAssocID="{A50972D1-8EC9-4901-BC69-927F50E88956}" presName="bgRect" presStyleLbl="bgShp" presStyleIdx="5" presStyleCnt="6"/>
      <dgm:spPr/>
    </dgm:pt>
    <dgm:pt modelId="{23120E1E-EE44-4F1F-ADE0-1FE41390AAF4}" type="pres">
      <dgm:prSet presAssocID="{A50972D1-8EC9-4901-BC69-927F50E88956}" presName="iconRect" presStyleLbl="node1" presStyleIdx="5" presStyleCnt="6"/>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Group"/>
        </a:ext>
      </dgm:extLst>
    </dgm:pt>
    <dgm:pt modelId="{28F7959E-26F5-4C9C-8B1C-8845853C5692}" type="pres">
      <dgm:prSet presAssocID="{A50972D1-8EC9-4901-BC69-927F50E88956}" presName="spaceRect" presStyleCnt="0"/>
      <dgm:spPr/>
    </dgm:pt>
    <dgm:pt modelId="{E22A4641-113D-4F75-89CF-49EBA81CB9E0}" type="pres">
      <dgm:prSet presAssocID="{A50972D1-8EC9-4901-BC69-927F50E88956}" presName="parTx" presStyleLbl="revTx" presStyleIdx="5" presStyleCnt="6">
        <dgm:presLayoutVars>
          <dgm:chMax val="0"/>
          <dgm:chPref val="0"/>
        </dgm:presLayoutVars>
      </dgm:prSet>
      <dgm:spPr/>
    </dgm:pt>
  </dgm:ptLst>
  <dgm:cxnLst>
    <dgm:cxn modelId="{4B9AEB1C-7EC2-4115-BC1F-9A3007E46662}" srcId="{94E8D8B4-80D7-4DD2-9CE0-2F3591578011}" destId="{7447C375-7551-488D-A5BC-63E66BCB8D20}" srcOrd="4" destOrd="0" parTransId="{48FDD66E-1076-40B4-A4AF-6417E3953F76}" sibTransId="{4C016588-510F-46D5-B29A-052028B4CAC6}"/>
    <dgm:cxn modelId="{FF947524-BEE2-48BB-8C09-EB0922A0DA52}" type="presOf" srcId="{7447C375-7551-488D-A5BC-63E66BCB8D20}" destId="{076764BB-69ED-4BA6-B75C-7F56BB136A8F}" srcOrd="0" destOrd="0" presId="urn:microsoft.com/office/officeart/2018/2/layout/IconVerticalSolidList"/>
    <dgm:cxn modelId="{6BE29031-7E1B-45B2-94BD-418B0408ED72}" type="presOf" srcId="{FAB7DD18-0B06-4BD3-9F5F-F6D51EA0E74B}" destId="{F4910B56-3EAA-4C61-B360-E9AFA613458D}" srcOrd="0" destOrd="0" presId="urn:microsoft.com/office/officeart/2018/2/layout/IconVerticalSolidList"/>
    <dgm:cxn modelId="{15559435-D9E3-4963-BF80-5072EAC5AB7E}" srcId="{94E8D8B4-80D7-4DD2-9CE0-2F3591578011}" destId="{A50972D1-8EC9-4901-BC69-927F50E88956}" srcOrd="5" destOrd="0" parTransId="{9032FFF2-BD24-4F74-8930-377C4F850D21}" sibTransId="{D5530EFE-B099-461C-9833-12429D1DF3DE}"/>
    <dgm:cxn modelId="{B699673D-6235-4529-AD7A-A65F811A616D}" type="presOf" srcId="{098001C2-A76C-47C7-A359-F636255E4176}" destId="{3A5C7A31-88AA-4CDA-A617-2491E4672910}" srcOrd="0" destOrd="0" presId="urn:microsoft.com/office/officeart/2018/2/layout/IconVerticalSolidList"/>
    <dgm:cxn modelId="{5046F798-C2CF-4E60-B74F-B7E94C7A2662}" srcId="{94E8D8B4-80D7-4DD2-9CE0-2F3591578011}" destId="{098001C2-A76C-47C7-A359-F636255E4176}" srcOrd="1" destOrd="0" parTransId="{2ADB0AD9-7A77-418F-A0AA-9C387A4D205C}" sibTransId="{1386D218-F9A6-48AD-92AE-B9A7A34635BB}"/>
    <dgm:cxn modelId="{ECDEB8A3-01AA-4A37-9F7E-87D72D11B27A}" srcId="{94E8D8B4-80D7-4DD2-9CE0-2F3591578011}" destId="{7671E24B-DE5E-4EF3-B5C1-E949F09A7E8B}" srcOrd="3" destOrd="0" parTransId="{8F3F31A3-A276-417F-9B40-D0342316B04B}" sibTransId="{789E061F-25B0-4D4F-BE35-5D532B27BC5D}"/>
    <dgm:cxn modelId="{850249A5-4CDB-4E0E-A4BC-327831C1551D}" type="presOf" srcId="{03419AFE-840A-49CD-AADD-64DDAB8D9465}" destId="{3AF34DA5-221F-493C-AF68-9B4C26595706}" srcOrd="0" destOrd="0" presId="urn:microsoft.com/office/officeart/2018/2/layout/IconVerticalSolidList"/>
    <dgm:cxn modelId="{A7C904AB-B7BB-4B8A-8C4E-AF0F07134AE8}" type="presOf" srcId="{7671E24B-DE5E-4EF3-B5C1-E949F09A7E8B}" destId="{1C4EB032-40B2-49D9-9EC9-20B397F8A55D}" srcOrd="0" destOrd="0" presId="urn:microsoft.com/office/officeart/2018/2/layout/IconVerticalSolidList"/>
    <dgm:cxn modelId="{1E934EB3-1D78-4827-BFCF-5FB5D96CA815}" type="presOf" srcId="{A50972D1-8EC9-4901-BC69-927F50E88956}" destId="{E22A4641-113D-4F75-89CF-49EBA81CB9E0}" srcOrd="0" destOrd="0" presId="urn:microsoft.com/office/officeart/2018/2/layout/IconVerticalSolidList"/>
    <dgm:cxn modelId="{FB4413CE-F463-4677-A8D4-592F379362DA}" srcId="{94E8D8B4-80D7-4DD2-9CE0-2F3591578011}" destId="{FAB7DD18-0B06-4BD3-9F5F-F6D51EA0E74B}" srcOrd="0" destOrd="0" parTransId="{66F2904B-A5E7-446F-8717-F92CC1AD3A9E}" sibTransId="{13ACF90F-E515-4A85-BECC-FD2B94A64F9B}"/>
    <dgm:cxn modelId="{D9CD68D8-8477-4E48-BDBC-97ACFE236AE7}" srcId="{94E8D8B4-80D7-4DD2-9CE0-2F3591578011}" destId="{03419AFE-840A-49CD-AADD-64DDAB8D9465}" srcOrd="2" destOrd="0" parTransId="{60755A75-9C21-4915-9A1E-C369D7070AB1}" sibTransId="{59C5142E-DBE0-4E21-898C-6CDF07AA9944}"/>
    <dgm:cxn modelId="{1C0121EC-FD4A-4255-BF47-A7CB1E16B158}" type="presOf" srcId="{94E8D8B4-80D7-4DD2-9CE0-2F3591578011}" destId="{1E4B5676-0D57-4F4F-9A78-27045A13B25F}" srcOrd="0" destOrd="0" presId="urn:microsoft.com/office/officeart/2018/2/layout/IconVerticalSolidList"/>
    <dgm:cxn modelId="{FD2DA9A1-B2CA-41C3-90B0-4EB8CC6AE002}" type="presParOf" srcId="{1E4B5676-0D57-4F4F-9A78-27045A13B25F}" destId="{D66D6539-B5B6-455F-91A4-274C28FD199E}" srcOrd="0" destOrd="0" presId="urn:microsoft.com/office/officeart/2018/2/layout/IconVerticalSolidList"/>
    <dgm:cxn modelId="{F040FAAB-613B-448D-8B43-E45E33D30661}" type="presParOf" srcId="{D66D6539-B5B6-455F-91A4-274C28FD199E}" destId="{C631A0D6-3785-4774-827C-1878EAB1EABE}" srcOrd="0" destOrd="0" presId="urn:microsoft.com/office/officeart/2018/2/layout/IconVerticalSolidList"/>
    <dgm:cxn modelId="{CB4CBC0C-8BD2-4E12-9DBF-51F2C9367E1E}" type="presParOf" srcId="{D66D6539-B5B6-455F-91A4-274C28FD199E}" destId="{B72F95EB-7843-42AA-83CF-A87FE8145D40}" srcOrd="1" destOrd="0" presId="urn:microsoft.com/office/officeart/2018/2/layout/IconVerticalSolidList"/>
    <dgm:cxn modelId="{831F522C-5A06-487B-A3E0-B48B934FCF38}" type="presParOf" srcId="{D66D6539-B5B6-455F-91A4-274C28FD199E}" destId="{FAA1F6ED-EE3A-4670-91B1-61E07EA3309C}" srcOrd="2" destOrd="0" presId="urn:microsoft.com/office/officeart/2018/2/layout/IconVerticalSolidList"/>
    <dgm:cxn modelId="{0CAB7E95-B219-417F-AD9B-89E502C78C05}" type="presParOf" srcId="{D66D6539-B5B6-455F-91A4-274C28FD199E}" destId="{F4910B56-3EAA-4C61-B360-E9AFA613458D}" srcOrd="3" destOrd="0" presId="urn:microsoft.com/office/officeart/2018/2/layout/IconVerticalSolidList"/>
    <dgm:cxn modelId="{E83B1837-A5F5-43AD-B992-EAB88C9D6479}" type="presParOf" srcId="{1E4B5676-0D57-4F4F-9A78-27045A13B25F}" destId="{9769C949-D04F-44F1-8E32-7A09A5927608}" srcOrd="1" destOrd="0" presId="urn:microsoft.com/office/officeart/2018/2/layout/IconVerticalSolidList"/>
    <dgm:cxn modelId="{665CBB92-3F32-481F-892F-A31EF9707620}" type="presParOf" srcId="{1E4B5676-0D57-4F4F-9A78-27045A13B25F}" destId="{B5942A12-51A3-494F-BD32-87C82B13DDA7}" srcOrd="2" destOrd="0" presId="urn:microsoft.com/office/officeart/2018/2/layout/IconVerticalSolidList"/>
    <dgm:cxn modelId="{2CE47DB2-3A10-4DB3-8EB0-3C20C8BBE6AF}" type="presParOf" srcId="{B5942A12-51A3-494F-BD32-87C82B13DDA7}" destId="{AC36EE3A-882F-4456-8663-548EE46389C6}" srcOrd="0" destOrd="0" presId="urn:microsoft.com/office/officeart/2018/2/layout/IconVerticalSolidList"/>
    <dgm:cxn modelId="{07A10717-C7DD-4F74-B139-E8552FBEB304}" type="presParOf" srcId="{B5942A12-51A3-494F-BD32-87C82B13DDA7}" destId="{68405845-C8BC-4BF2-9198-42EE5AC63007}" srcOrd="1" destOrd="0" presId="urn:microsoft.com/office/officeart/2018/2/layout/IconVerticalSolidList"/>
    <dgm:cxn modelId="{63F76AFD-ED3C-4709-A7AD-30D0C33667A0}" type="presParOf" srcId="{B5942A12-51A3-494F-BD32-87C82B13DDA7}" destId="{ED2F4E7D-AC56-434C-801E-6B56D2B36C1E}" srcOrd="2" destOrd="0" presId="urn:microsoft.com/office/officeart/2018/2/layout/IconVerticalSolidList"/>
    <dgm:cxn modelId="{D6EA09AF-B9C5-4605-AA5C-69195394B935}" type="presParOf" srcId="{B5942A12-51A3-494F-BD32-87C82B13DDA7}" destId="{3A5C7A31-88AA-4CDA-A617-2491E4672910}" srcOrd="3" destOrd="0" presId="urn:microsoft.com/office/officeart/2018/2/layout/IconVerticalSolidList"/>
    <dgm:cxn modelId="{5A02F442-0F3D-4042-B91C-F17B9F02D14E}" type="presParOf" srcId="{1E4B5676-0D57-4F4F-9A78-27045A13B25F}" destId="{BF3E8C55-6C37-4EC4-8AE8-101655C16BDE}" srcOrd="3" destOrd="0" presId="urn:microsoft.com/office/officeart/2018/2/layout/IconVerticalSolidList"/>
    <dgm:cxn modelId="{4DA80610-D477-4CCB-8DF9-C86E37BE3D4B}" type="presParOf" srcId="{1E4B5676-0D57-4F4F-9A78-27045A13B25F}" destId="{CD7B50F4-327A-4160-88FC-0C0AE54AB721}" srcOrd="4" destOrd="0" presId="urn:microsoft.com/office/officeart/2018/2/layout/IconVerticalSolidList"/>
    <dgm:cxn modelId="{B85B00F8-C85B-4D23-AF2C-EBDF5C3EDC02}" type="presParOf" srcId="{CD7B50F4-327A-4160-88FC-0C0AE54AB721}" destId="{A1218B09-BD96-403D-AB25-47D57FC3F31D}" srcOrd="0" destOrd="0" presId="urn:microsoft.com/office/officeart/2018/2/layout/IconVerticalSolidList"/>
    <dgm:cxn modelId="{3C9FCCD2-0FBA-43A0-8928-0CF9737D9142}" type="presParOf" srcId="{CD7B50F4-327A-4160-88FC-0C0AE54AB721}" destId="{A6641878-D580-40C4-A4A1-855CB3D026AF}" srcOrd="1" destOrd="0" presId="urn:microsoft.com/office/officeart/2018/2/layout/IconVerticalSolidList"/>
    <dgm:cxn modelId="{7985ABF6-0125-41C5-89AA-71C5EDDF131D}" type="presParOf" srcId="{CD7B50F4-327A-4160-88FC-0C0AE54AB721}" destId="{C5907FDD-CC16-4BFF-BCFF-9BC046E9F6F1}" srcOrd="2" destOrd="0" presId="urn:microsoft.com/office/officeart/2018/2/layout/IconVerticalSolidList"/>
    <dgm:cxn modelId="{FF723952-1754-43D9-8E2F-53C987440595}" type="presParOf" srcId="{CD7B50F4-327A-4160-88FC-0C0AE54AB721}" destId="{3AF34DA5-221F-493C-AF68-9B4C26595706}" srcOrd="3" destOrd="0" presId="urn:microsoft.com/office/officeart/2018/2/layout/IconVerticalSolidList"/>
    <dgm:cxn modelId="{51CCB091-49E2-4AFE-9D34-7EA648BE12ED}" type="presParOf" srcId="{1E4B5676-0D57-4F4F-9A78-27045A13B25F}" destId="{EF137309-8A78-49A5-B926-0AE160EAB04C}" srcOrd="5" destOrd="0" presId="urn:microsoft.com/office/officeart/2018/2/layout/IconVerticalSolidList"/>
    <dgm:cxn modelId="{4C8A5F78-11E8-4245-AF7D-30E65BBFF453}" type="presParOf" srcId="{1E4B5676-0D57-4F4F-9A78-27045A13B25F}" destId="{121B1F9B-B3C1-4478-A78C-336FB9AB4B06}" srcOrd="6" destOrd="0" presId="urn:microsoft.com/office/officeart/2018/2/layout/IconVerticalSolidList"/>
    <dgm:cxn modelId="{6D5E1900-79BA-44FC-AF01-18CA20605830}" type="presParOf" srcId="{121B1F9B-B3C1-4478-A78C-336FB9AB4B06}" destId="{9CE4E7BD-E13D-4FD6-8FDD-8FF5A557D54A}" srcOrd="0" destOrd="0" presId="urn:microsoft.com/office/officeart/2018/2/layout/IconVerticalSolidList"/>
    <dgm:cxn modelId="{37FB2B4D-8453-43ED-B87F-C623E07C12D4}" type="presParOf" srcId="{121B1F9B-B3C1-4478-A78C-336FB9AB4B06}" destId="{05E37B6C-111C-45BC-B565-CA6BAB91EDF5}" srcOrd="1" destOrd="0" presId="urn:microsoft.com/office/officeart/2018/2/layout/IconVerticalSolidList"/>
    <dgm:cxn modelId="{BD56E57F-D6BD-4306-A59C-F8136CD3D114}" type="presParOf" srcId="{121B1F9B-B3C1-4478-A78C-336FB9AB4B06}" destId="{B771DF48-9CE3-4988-A4EA-A54F40F6741C}" srcOrd="2" destOrd="0" presId="urn:microsoft.com/office/officeart/2018/2/layout/IconVerticalSolidList"/>
    <dgm:cxn modelId="{13C34B4F-A17C-422C-A192-1F4DF56E1770}" type="presParOf" srcId="{121B1F9B-B3C1-4478-A78C-336FB9AB4B06}" destId="{1C4EB032-40B2-49D9-9EC9-20B397F8A55D}" srcOrd="3" destOrd="0" presId="urn:microsoft.com/office/officeart/2018/2/layout/IconVerticalSolidList"/>
    <dgm:cxn modelId="{751C2AE6-F240-4B16-8B55-AC5E35FFDF10}" type="presParOf" srcId="{1E4B5676-0D57-4F4F-9A78-27045A13B25F}" destId="{DFF0EA2B-E68E-46BE-BDF2-DA1FFD290AA4}" srcOrd="7" destOrd="0" presId="urn:microsoft.com/office/officeart/2018/2/layout/IconVerticalSolidList"/>
    <dgm:cxn modelId="{65EBD4B5-6F54-450F-A413-F9475360351C}" type="presParOf" srcId="{1E4B5676-0D57-4F4F-9A78-27045A13B25F}" destId="{AE565E9F-54D8-4F92-A17A-6A2C9BA87E0A}" srcOrd="8" destOrd="0" presId="urn:microsoft.com/office/officeart/2018/2/layout/IconVerticalSolidList"/>
    <dgm:cxn modelId="{839659A8-BDB1-49A0-8ADB-C2BEBD8B5A86}" type="presParOf" srcId="{AE565E9F-54D8-4F92-A17A-6A2C9BA87E0A}" destId="{E8CE0179-E5F7-4E41-99C8-FC9F56BA10C2}" srcOrd="0" destOrd="0" presId="urn:microsoft.com/office/officeart/2018/2/layout/IconVerticalSolidList"/>
    <dgm:cxn modelId="{2529D4D1-FBE6-4B1F-9DD5-95A89B269D67}" type="presParOf" srcId="{AE565E9F-54D8-4F92-A17A-6A2C9BA87E0A}" destId="{DDC6AC95-9071-40EA-86DB-489486D53A54}" srcOrd="1" destOrd="0" presId="urn:microsoft.com/office/officeart/2018/2/layout/IconVerticalSolidList"/>
    <dgm:cxn modelId="{C6411E53-69FC-4F2A-9019-BB5C5C1258E9}" type="presParOf" srcId="{AE565E9F-54D8-4F92-A17A-6A2C9BA87E0A}" destId="{C8107EEE-77C2-4F93-96A3-0591DDB597FF}" srcOrd="2" destOrd="0" presId="urn:microsoft.com/office/officeart/2018/2/layout/IconVerticalSolidList"/>
    <dgm:cxn modelId="{863027FA-A3A0-4BDB-87AA-04C0E585FE3D}" type="presParOf" srcId="{AE565E9F-54D8-4F92-A17A-6A2C9BA87E0A}" destId="{076764BB-69ED-4BA6-B75C-7F56BB136A8F}" srcOrd="3" destOrd="0" presId="urn:microsoft.com/office/officeart/2018/2/layout/IconVerticalSolidList"/>
    <dgm:cxn modelId="{7115F3B5-A40F-4F2C-B124-2C2D8A9E0598}" type="presParOf" srcId="{1E4B5676-0D57-4F4F-9A78-27045A13B25F}" destId="{8195EC06-B5CA-4822-9242-297A51AB69F2}" srcOrd="9" destOrd="0" presId="urn:microsoft.com/office/officeart/2018/2/layout/IconVerticalSolidList"/>
    <dgm:cxn modelId="{E9466D29-0F34-4951-8D0D-156CB3870770}" type="presParOf" srcId="{1E4B5676-0D57-4F4F-9A78-27045A13B25F}" destId="{5F6FE56F-C770-48C6-AF83-4506F701B498}" srcOrd="10" destOrd="0" presId="urn:microsoft.com/office/officeart/2018/2/layout/IconVerticalSolidList"/>
    <dgm:cxn modelId="{6576841A-6EF2-4526-831D-D555FB3C2EE5}" type="presParOf" srcId="{5F6FE56F-C770-48C6-AF83-4506F701B498}" destId="{57326FC4-A956-44C8-B6BD-C220A099D3D4}" srcOrd="0" destOrd="0" presId="urn:microsoft.com/office/officeart/2018/2/layout/IconVerticalSolidList"/>
    <dgm:cxn modelId="{E31834E9-F7C3-430C-87F4-F4C64A2130D4}" type="presParOf" srcId="{5F6FE56F-C770-48C6-AF83-4506F701B498}" destId="{23120E1E-EE44-4F1F-ADE0-1FE41390AAF4}" srcOrd="1" destOrd="0" presId="urn:microsoft.com/office/officeart/2018/2/layout/IconVerticalSolidList"/>
    <dgm:cxn modelId="{DFC31333-02CE-4858-AC0E-6B4018F27540}" type="presParOf" srcId="{5F6FE56F-C770-48C6-AF83-4506F701B498}" destId="{28F7959E-26F5-4C9C-8B1C-8845853C5692}" srcOrd="2" destOrd="0" presId="urn:microsoft.com/office/officeart/2018/2/layout/IconVerticalSolidList"/>
    <dgm:cxn modelId="{CBDCDDED-B75F-4F40-B7CB-475A29D003C4}" type="presParOf" srcId="{5F6FE56F-C770-48C6-AF83-4506F701B498}" destId="{E22A4641-113D-4F75-89CF-49EBA81CB9E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94E8D8B4-80D7-4DD2-9CE0-2F3591578011}"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FAB7DD18-0B06-4BD3-9F5F-F6D51EA0E74B}">
      <dgm:prSet/>
      <dgm:spPr/>
      <dgm:t>
        <a:bodyPr/>
        <a:lstStyle/>
        <a:p>
          <a:pPr>
            <a:lnSpc>
              <a:spcPct val="100000"/>
            </a:lnSpc>
          </a:pPr>
          <a:r>
            <a:rPr lang="en-GB"/>
            <a:t>Now our time machine is landing in 1833 and we meet a university student  called Frederic Ozanam. </a:t>
          </a:r>
          <a:endParaRPr lang="en-US" dirty="0"/>
        </a:p>
      </dgm:t>
    </dgm:pt>
    <dgm:pt modelId="{66F2904B-A5E7-446F-8717-F92CC1AD3A9E}" type="parTrans" cxnId="{FB4413CE-F463-4677-A8D4-592F379362DA}">
      <dgm:prSet/>
      <dgm:spPr/>
      <dgm:t>
        <a:bodyPr/>
        <a:lstStyle/>
        <a:p>
          <a:endParaRPr lang="en-US"/>
        </a:p>
      </dgm:t>
    </dgm:pt>
    <dgm:pt modelId="{13ACF90F-E515-4A85-BECC-FD2B94A64F9B}" type="sibTrans" cxnId="{FB4413CE-F463-4677-A8D4-592F379362DA}">
      <dgm:prSet/>
      <dgm:spPr/>
      <dgm:t>
        <a:bodyPr/>
        <a:lstStyle/>
        <a:p>
          <a:endParaRPr lang="en-US"/>
        </a:p>
      </dgm:t>
    </dgm:pt>
    <dgm:pt modelId="{7D71FBCD-67A4-4FE5-855E-231EA65D2A2F}">
      <dgm:prSet/>
      <dgm:spPr/>
      <dgm:t>
        <a:bodyPr/>
        <a:lstStyle/>
        <a:p>
          <a:pPr>
            <a:lnSpc>
              <a:spcPct val="100000"/>
            </a:lnSpc>
          </a:pPr>
          <a:r>
            <a:rPr lang="en-GB" dirty="0"/>
            <a:t>Frederic saw how poor the people in Paris were and wanted to help.</a:t>
          </a:r>
          <a:endParaRPr lang="en-US" dirty="0"/>
        </a:p>
      </dgm:t>
    </dgm:pt>
    <dgm:pt modelId="{6F415AED-598D-457F-8511-B309C9ACBE11}" type="parTrans" cxnId="{3000488B-0B3A-4C81-929F-D98DBDFBE6BE}">
      <dgm:prSet/>
      <dgm:spPr/>
      <dgm:t>
        <a:bodyPr/>
        <a:lstStyle/>
        <a:p>
          <a:endParaRPr lang="en-GB"/>
        </a:p>
      </dgm:t>
    </dgm:pt>
    <dgm:pt modelId="{CC746AA2-8254-403B-91E1-FACF75C7E1BE}" type="sibTrans" cxnId="{3000488B-0B3A-4C81-929F-D98DBDFBE6BE}">
      <dgm:prSet/>
      <dgm:spPr/>
      <dgm:t>
        <a:bodyPr/>
        <a:lstStyle/>
        <a:p>
          <a:endParaRPr lang="en-GB"/>
        </a:p>
      </dgm:t>
    </dgm:pt>
    <dgm:pt modelId="{C2563A74-6E10-4440-B233-506A99BD12F3}">
      <dgm:prSet/>
      <dgm:spPr/>
      <dgm:t>
        <a:bodyPr/>
        <a:lstStyle/>
        <a:p>
          <a:pPr>
            <a:lnSpc>
              <a:spcPct val="100000"/>
            </a:lnSpc>
          </a:pPr>
          <a:r>
            <a:rPr lang="en-GB" dirty="0"/>
            <a:t>He was a Catholic and read stories of the saints. He learned about St Vincent de Paul who had helped the poor of Paris 200 years before.</a:t>
          </a:r>
          <a:endParaRPr lang="en-US" dirty="0"/>
        </a:p>
      </dgm:t>
    </dgm:pt>
    <dgm:pt modelId="{12C71AF0-A752-4C4C-BB2D-42D5626CB0E9}" type="parTrans" cxnId="{9BAE0A70-A62D-43A1-B27F-5D2BA16E6EE7}">
      <dgm:prSet/>
      <dgm:spPr/>
      <dgm:t>
        <a:bodyPr/>
        <a:lstStyle/>
        <a:p>
          <a:endParaRPr lang="en-GB"/>
        </a:p>
      </dgm:t>
    </dgm:pt>
    <dgm:pt modelId="{1EDAC95F-A16C-4C00-A7B5-FCD45E380EFD}" type="sibTrans" cxnId="{9BAE0A70-A62D-43A1-B27F-5D2BA16E6EE7}">
      <dgm:prSet/>
      <dgm:spPr/>
      <dgm:t>
        <a:bodyPr/>
        <a:lstStyle/>
        <a:p>
          <a:endParaRPr lang="en-GB"/>
        </a:p>
      </dgm:t>
    </dgm:pt>
    <dgm:pt modelId="{C22D0CB7-A730-440C-9ED9-A1F715AC91FE}">
      <dgm:prSet/>
      <dgm:spPr/>
      <dgm:t>
        <a:bodyPr/>
        <a:lstStyle/>
        <a:p>
          <a:pPr>
            <a:lnSpc>
              <a:spcPct val="100000"/>
            </a:lnSpc>
          </a:pPr>
          <a:r>
            <a:rPr lang="en-GB" dirty="0"/>
            <a:t>He gathered his university friends and they made a society which met up often and thought of ways to help the poor, lonely and sick people in Paris. </a:t>
          </a:r>
          <a:endParaRPr lang="en-US" dirty="0"/>
        </a:p>
      </dgm:t>
    </dgm:pt>
    <dgm:pt modelId="{BCD017FD-DACE-4723-BBF0-3E0BE393CE19}" type="parTrans" cxnId="{4151128C-2FC4-4372-A61C-9C24981F75B0}">
      <dgm:prSet/>
      <dgm:spPr/>
      <dgm:t>
        <a:bodyPr/>
        <a:lstStyle/>
        <a:p>
          <a:endParaRPr lang="en-GB"/>
        </a:p>
      </dgm:t>
    </dgm:pt>
    <dgm:pt modelId="{5D7DDCFB-808E-48E3-9EFC-E4E84DA77B49}" type="sibTrans" cxnId="{4151128C-2FC4-4372-A61C-9C24981F75B0}">
      <dgm:prSet/>
      <dgm:spPr/>
      <dgm:t>
        <a:bodyPr/>
        <a:lstStyle/>
        <a:p>
          <a:endParaRPr lang="en-GB"/>
        </a:p>
      </dgm:t>
    </dgm:pt>
    <dgm:pt modelId="{F6ECB6AC-47B6-49B4-B21F-215E64886A47}">
      <dgm:prSet/>
      <dgm:spPr/>
      <dgm:t>
        <a:bodyPr/>
        <a:lstStyle/>
        <a:p>
          <a:pPr>
            <a:lnSpc>
              <a:spcPct val="100000"/>
            </a:lnSpc>
          </a:pPr>
          <a:r>
            <a:rPr lang="en-GB" dirty="0"/>
            <a:t>He needed a name for the new group. Can anyone guess what he called it……?</a:t>
          </a:r>
          <a:endParaRPr lang="en-US" dirty="0"/>
        </a:p>
      </dgm:t>
    </dgm:pt>
    <dgm:pt modelId="{072324B8-BA1F-45DF-A9DB-4D2FE7658C80}" type="parTrans" cxnId="{6F536709-F7D3-488A-BF94-3667A9308CF2}">
      <dgm:prSet/>
      <dgm:spPr/>
      <dgm:t>
        <a:bodyPr/>
        <a:lstStyle/>
        <a:p>
          <a:endParaRPr lang="en-GB"/>
        </a:p>
      </dgm:t>
    </dgm:pt>
    <dgm:pt modelId="{99E8A876-F10E-4622-B440-E0F7E54E84D9}" type="sibTrans" cxnId="{6F536709-F7D3-488A-BF94-3667A9308CF2}">
      <dgm:prSet/>
      <dgm:spPr/>
      <dgm:t>
        <a:bodyPr/>
        <a:lstStyle/>
        <a:p>
          <a:endParaRPr lang="en-GB"/>
        </a:p>
      </dgm:t>
    </dgm:pt>
    <dgm:pt modelId="{1E4B5676-0D57-4F4F-9A78-27045A13B25F}" type="pres">
      <dgm:prSet presAssocID="{94E8D8B4-80D7-4DD2-9CE0-2F3591578011}" presName="root" presStyleCnt="0">
        <dgm:presLayoutVars>
          <dgm:dir/>
          <dgm:resizeHandles val="exact"/>
        </dgm:presLayoutVars>
      </dgm:prSet>
      <dgm:spPr/>
    </dgm:pt>
    <dgm:pt modelId="{D66D6539-B5B6-455F-91A4-274C28FD199E}" type="pres">
      <dgm:prSet presAssocID="{FAB7DD18-0B06-4BD3-9F5F-F6D51EA0E74B}" presName="compNode" presStyleCnt="0"/>
      <dgm:spPr/>
    </dgm:pt>
    <dgm:pt modelId="{C631A0D6-3785-4774-827C-1878EAB1EABE}" type="pres">
      <dgm:prSet presAssocID="{FAB7DD18-0B06-4BD3-9F5F-F6D51EA0E74B}" presName="bgRect" presStyleLbl="bgShp" presStyleIdx="0" presStyleCnt="5" custLinFactNeighborX="0" custLinFactNeighborY="-234"/>
      <dgm:spPr/>
    </dgm:pt>
    <dgm:pt modelId="{B72F95EB-7843-42AA-83CF-A87FE8145D40}" type="pres">
      <dgm:prSet presAssocID="{FAB7DD18-0B06-4BD3-9F5F-F6D51EA0E74B}" presName="iconRect" presStyleLbl="node1" presStyleIdx="0"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FAA1F6ED-EE3A-4670-91B1-61E07EA3309C}" type="pres">
      <dgm:prSet presAssocID="{FAB7DD18-0B06-4BD3-9F5F-F6D51EA0E74B}" presName="spaceRect" presStyleCnt="0"/>
      <dgm:spPr/>
    </dgm:pt>
    <dgm:pt modelId="{F4910B56-3EAA-4C61-B360-E9AFA613458D}" type="pres">
      <dgm:prSet presAssocID="{FAB7DD18-0B06-4BD3-9F5F-F6D51EA0E74B}" presName="parTx" presStyleLbl="revTx" presStyleIdx="0" presStyleCnt="5">
        <dgm:presLayoutVars>
          <dgm:chMax val="0"/>
          <dgm:chPref val="0"/>
        </dgm:presLayoutVars>
      </dgm:prSet>
      <dgm:spPr/>
    </dgm:pt>
    <dgm:pt modelId="{9769C949-D04F-44F1-8E32-7A09A5927608}" type="pres">
      <dgm:prSet presAssocID="{13ACF90F-E515-4A85-BECC-FD2B94A64F9B}" presName="sibTrans" presStyleCnt="0"/>
      <dgm:spPr/>
    </dgm:pt>
    <dgm:pt modelId="{5AC50A44-6C04-443C-9D6F-557998F13907}" type="pres">
      <dgm:prSet presAssocID="{7D71FBCD-67A4-4FE5-855E-231EA65D2A2F}" presName="compNode" presStyleCnt="0"/>
      <dgm:spPr/>
    </dgm:pt>
    <dgm:pt modelId="{CABC08AA-C99A-4A4E-9B87-21C0E75F0217}" type="pres">
      <dgm:prSet presAssocID="{7D71FBCD-67A4-4FE5-855E-231EA65D2A2F}" presName="bgRect" presStyleLbl="bgShp" presStyleIdx="1" presStyleCnt="5"/>
      <dgm:spPr/>
    </dgm:pt>
    <dgm:pt modelId="{55C10377-68AF-4427-AEAD-AAA3C7001398}" type="pres">
      <dgm:prSet presAssocID="{7D71FBCD-67A4-4FE5-855E-231EA65D2A2F}" presName="iconRect" presStyleLbl="node1" presStyleIdx="1"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E8A60AEB-4172-401C-8FC3-C5AA7690C3EB}" type="pres">
      <dgm:prSet presAssocID="{7D71FBCD-67A4-4FE5-855E-231EA65D2A2F}" presName="spaceRect" presStyleCnt="0"/>
      <dgm:spPr/>
    </dgm:pt>
    <dgm:pt modelId="{2195D63E-4AFB-48EB-BDDC-1C3B44A52FE9}" type="pres">
      <dgm:prSet presAssocID="{7D71FBCD-67A4-4FE5-855E-231EA65D2A2F}" presName="parTx" presStyleLbl="revTx" presStyleIdx="1" presStyleCnt="5">
        <dgm:presLayoutVars>
          <dgm:chMax val="0"/>
          <dgm:chPref val="0"/>
        </dgm:presLayoutVars>
      </dgm:prSet>
      <dgm:spPr/>
    </dgm:pt>
    <dgm:pt modelId="{98B6C0D7-6389-4E88-8E8D-F5E4BD2A4A06}" type="pres">
      <dgm:prSet presAssocID="{CC746AA2-8254-403B-91E1-FACF75C7E1BE}" presName="sibTrans" presStyleCnt="0"/>
      <dgm:spPr/>
    </dgm:pt>
    <dgm:pt modelId="{E97DF9D0-4B0A-43F7-927E-C12FD52DB458}" type="pres">
      <dgm:prSet presAssocID="{C2563A74-6E10-4440-B233-506A99BD12F3}" presName="compNode" presStyleCnt="0"/>
      <dgm:spPr/>
    </dgm:pt>
    <dgm:pt modelId="{864A1E94-AFCA-4451-81E2-8A6BEDFB2707}" type="pres">
      <dgm:prSet presAssocID="{C2563A74-6E10-4440-B233-506A99BD12F3}" presName="bgRect" presStyleLbl="bgShp" presStyleIdx="2" presStyleCnt="5"/>
      <dgm:spPr/>
    </dgm:pt>
    <dgm:pt modelId="{2E452A8A-8954-40A3-AF70-7D71FBB64796}" type="pres">
      <dgm:prSet presAssocID="{C2563A74-6E10-4440-B233-506A99BD12F3}" presName="iconRect" presStyleLbl="node1" presStyleIdx="2"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8FC3FB10-E6E9-4BD5-B8C9-6E9989BC8BD1}" type="pres">
      <dgm:prSet presAssocID="{C2563A74-6E10-4440-B233-506A99BD12F3}" presName="spaceRect" presStyleCnt="0"/>
      <dgm:spPr/>
    </dgm:pt>
    <dgm:pt modelId="{45723C8E-3FA6-4C1A-8160-63FF1D67AE31}" type="pres">
      <dgm:prSet presAssocID="{C2563A74-6E10-4440-B233-506A99BD12F3}" presName="parTx" presStyleLbl="revTx" presStyleIdx="2" presStyleCnt="5">
        <dgm:presLayoutVars>
          <dgm:chMax val="0"/>
          <dgm:chPref val="0"/>
        </dgm:presLayoutVars>
      </dgm:prSet>
      <dgm:spPr/>
    </dgm:pt>
    <dgm:pt modelId="{B35A65E2-EEE9-4550-86A2-3FDDD6D7367D}" type="pres">
      <dgm:prSet presAssocID="{1EDAC95F-A16C-4C00-A7B5-FCD45E380EFD}" presName="sibTrans" presStyleCnt="0"/>
      <dgm:spPr/>
    </dgm:pt>
    <dgm:pt modelId="{A68464B8-1E4C-4A4E-9CE3-2A7D2083502C}" type="pres">
      <dgm:prSet presAssocID="{C22D0CB7-A730-440C-9ED9-A1F715AC91FE}" presName="compNode" presStyleCnt="0"/>
      <dgm:spPr/>
    </dgm:pt>
    <dgm:pt modelId="{22AE3550-B18C-46C7-88A0-2270F852DA90}" type="pres">
      <dgm:prSet presAssocID="{C22D0CB7-A730-440C-9ED9-A1F715AC91FE}" presName="bgRect" presStyleLbl="bgShp" presStyleIdx="3" presStyleCnt="5"/>
      <dgm:spPr/>
    </dgm:pt>
    <dgm:pt modelId="{EB4800AE-C428-4D89-B77D-D946D48F362E}" type="pres">
      <dgm:prSet presAssocID="{C22D0CB7-A730-440C-9ED9-A1F715AC91FE}" presName="iconRect" presStyleLbl="node1" presStyleIdx="3"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3FB34D54-541B-4761-9C7B-5E1FCFE9F9E3}" type="pres">
      <dgm:prSet presAssocID="{C22D0CB7-A730-440C-9ED9-A1F715AC91FE}" presName="spaceRect" presStyleCnt="0"/>
      <dgm:spPr/>
    </dgm:pt>
    <dgm:pt modelId="{737ACAD0-DF94-4FFA-BAEF-D7209B01F662}" type="pres">
      <dgm:prSet presAssocID="{C22D0CB7-A730-440C-9ED9-A1F715AC91FE}" presName="parTx" presStyleLbl="revTx" presStyleIdx="3" presStyleCnt="5">
        <dgm:presLayoutVars>
          <dgm:chMax val="0"/>
          <dgm:chPref val="0"/>
        </dgm:presLayoutVars>
      </dgm:prSet>
      <dgm:spPr/>
    </dgm:pt>
    <dgm:pt modelId="{82085700-805B-4295-B5C5-30C687C2E3AF}" type="pres">
      <dgm:prSet presAssocID="{5D7DDCFB-808E-48E3-9EFC-E4E84DA77B49}" presName="sibTrans" presStyleCnt="0"/>
      <dgm:spPr/>
    </dgm:pt>
    <dgm:pt modelId="{3A246E90-58BE-46B2-A57E-9AC108901841}" type="pres">
      <dgm:prSet presAssocID="{F6ECB6AC-47B6-49B4-B21F-215E64886A47}" presName="compNode" presStyleCnt="0"/>
      <dgm:spPr/>
    </dgm:pt>
    <dgm:pt modelId="{0BB71D4F-D674-4D60-B55E-2F68FADA2907}" type="pres">
      <dgm:prSet presAssocID="{F6ECB6AC-47B6-49B4-B21F-215E64886A47}" presName="bgRect" presStyleLbl="bgShp" presStyleIdx="4" presStyleCnt="5"/>
      <dgm:spPr/>
    </dgm:pt>
    <dgm:pt modelId="{02EB0787-09F1-4830-9BFC-6BFAED474130}" type="pres">
      <dgm:prSet presAssocID="{F6ECB6AC-47B6-49B4-B21F-215E64886A47}" presName="iconRect" presStyleLbl="node1" presStyleIdx="4" presStyleCnt="5" custLinFactNeighborY="8249"/>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E8CC0A32-1146-460D-B38D-F90AFB257266}" type="pres">
      <dgm:prSet presAssocID="{F6ECB6AC-47B6-49B4-B21F-215E64886A47}" presName="spaceRect" presStyleCnt="0"/>
      <dgm:spPr/>
    </dgm:pt>
    <dgm:pt modelId="{368BC0A3-F87D-402A-8008-9DAE23D1B5D3}" type="pres">
      <dgm:prSet presAssocID="{F6ECB6AC-47B6-49B4-B21F-215E64886A47}" presName="parTx" presStyleLbl="revTx" presStyleIdx="4" presStyleCnt="5">
        <dgm:presLayoutVars>
          <dgm:chMax val="0"/>
          <dgm:chPref val="0"/>
        </dgm:presLayoutVars>
      </dgm:prSet>
      <dgm:spPr/>
    </dgm:pt>
  </dgm:ptLst>
  <dgm:cxnLst>
    <dgm:cxn modelId="{6F536709-F7D3-488A-BF94-3667A9308CF2}" srcId="{94E8D8B4-80D7-4DD2-9CE0-2F3591578011}" destId="{F6ECB6AC-47B6-49B4-B21F-215E64886A47}" srcOrd="4" destOrd="0" parTransId="{072324B8-BA1F-45DF-A9DB-4D2FE7658C80}" sibTransId="{99E8A876-F10E-4622-B440-E0F7E54E84D9}"/>
    <dgm:cxn modelId="{AF13242F-3E06-479B-90C3-382832CBE4F0}" type="presOf" srcId="{C22D0CB7-A730-440C-9ED9-A1F715AC91FE}" destId="{737ACAD0-DF94-4FFA-BAEF-D7209B01F662}" srcOrd="0" destOrd="0" presId="urn:microsoft.com/office/officeart/2018/2/layout/IconVerticalSolidList"/>
    <dgm:cxn modelId="{6BE29031-7E1B-45B2-94BD-418B0408ED72}" type="presOf" srcId="{FAB7DD18-0B06-4BD3-9F5F-F6D51EA0E74B}" destId="{F4910B56-3EAA-4C61-B360-E9AFA613458D}" srcOrd="0" destOrd="0" presId="urn:microsoft.com/office/officeart/2018/2/layout/IconVerticalSolidList"/>
    <dgm:cxn modelId="{3762B532-A96F-4D18-B4F1-D1D2D01A8353}" type="presOf" srcId="{7D71FBCD-67A4-4FE5-855E-231EA65D2A2F}" destId="{2195D63E-4AFB-48EB-BDDC-1C3B44A52FE9}" srcOrd="0" destOrd="0" presId="urn:microsoft.com/office/officeart/2018/2/layout/IconVerticalSolidList"/>
    <dgm:cxn modelId="{9BAE0A70-A62D-43A1-B27F-5D2BA16E6EE7}" srcId="{94E8D8B4-80D7-4DD2-9CE0-2F3591578011}" destId="{C2563A74-6E10-4440-B233-506A99BD12F3}" srcOrd="2" destOrd="0" parTransId="{12C71AF0-A752-4C4C-BB2D-42D5626CB0E9}" sibTransId="{1EDAC95F-A16C-4C00-A7B5-FCD45E380EFD}"/>
    <dgm:cxn modelId="{0676C183-BB25-4288-9432-305F0B8A7F11}" type="presOf" srcId="{C2563A74-6E10-4440-B233-506A99BD12F3}" destId="{45723C8E-3FA6-4C1A-8160-63FF1D67AE31}" srcOrd="0" destOrd="0" presId="urn:microsoft.com/office/officeart/2018/2/layout/IconVerticalSolidList"/>
    <dgm:cxn modelId="{3000488B-0B3A-4C81-929F-D98DBDFBE6BE}" srcId="{94E8D8B4-80D7-4DD2-9CE0-2F3591578011}" destId="{7D71FBCD-67A4-4FE5-855E-231EA65D2A2F}" srcOrd="1" destOrd="0" parTransId="{6F415AED-598D-457F-8511-B309C9ACBE11}" sibTransId="{CC746AA2-8254-403B-91E1-FACF75C7E1BE}"/>
    <dgm:cxn modelId="{4151128C-2FC4-4372-A61C-9C24981F75B0}" srcId="{94E8D8B4-80D7-4DD2-9CE0-2F3591578011}" destId="{C22D0CB7-A730-440C-9ED9-A1F715AC91FE}" srcOrd="3" destOrd="0" parTransId="{BCD017FD-DACE-4723-BBF0-3E0BE393CE19}" sibTransId="{5D7DDCFB-808E-48E3-9EFC-E4E84DA77B49}"/>
    <dgm:cxn modelId="{FB4413CE-F463-4677-A8D4-592F379362DA}" srcId="{94E8D8B4-80D7-4DD2-9CE0-2F3591578011}" destId="{FAB7DD18-0B06-4BD3-9F5F-F6D51EA0E74B}" srcOrd="0" destOrd="0" parTransId="{66F2904B-A5E7-446F-8717-F92CC1AD3A9E}" sibTransId="{13ACF90F-E515-4A85-BECC-FD2B94A64F9B}"/>
    <dgm:cxn modelId="{1C0121EC-FD4A-4255-BF47-A7CB1E16B158}" type="presOf" srcId="{94E8D8B4-80D7-4DD2-9CE0-2F3591578011}" destId="{1E4B5676-0D57-4F4F-9A78-27045A13B25F}" srcOrd="0" destOrd="0" presId="urn:microsoft.com/office/officeart/2018/2/layout/IconVerticalSolidList"/>
    <dgm:cxn modelId="{2783AEED-35CA-4C3D-AA3E-C08FB73D5CE4}" type="presOf" srcId="{F6ECB6AC-47B6-49B4-B21F-215E64886A47}" destId="{368BC0A3-F87D-402A-8008-9DAE23D1B5D3}" srcOrd="0" destOrd="0" presId="urn:microsoft.com/office/officeart/2018/2/layout/IconVerticalSolidList"/>
    <dgm:cxn modelId="{FD2DA9A1-B2CA-41C3-90B0-4EB8CC6AE002}" type="presParOf" srcId="{1E4B5676-0D57-4F4F-9A78-27045A13B25F}" destId="{D66D6539-B5B6-455F-91A4-274C28FD199E}" srcOrd="0" destOrd="0" presId="urn:microsoft.com/office/officeart/2018/2/layout/IconVerticalSolidList"/>
    <dgm:cxn modelId="{F040FAAB-613B-448D-8B43-E45E33D30661}" type="presParOf" srcId="{D66D6539-B5B6-455F-91A4-274C28FD199E}" destId="{C631A0D6-3785-4774-827C-1878EAB1EABE}" srcOrd="0" destOrd="0" presId="urn:microsoft.com/office/officeart/2018/2/layout/IconVerticalSolidList"/>
    <dgm:cxn modelId="{CB4CBC0C-8BD2-4E12-9DBF-51F2C9367E1E}" type="presParOf" srcId="{D66D6539-B5B6-455F-91A4-274C28FD199E}" destId="{B72F95EB-7843-42AA-83CF-A87FE8145D40}" srcOrd="1" destOrd="0" presId="urn:microsoft.com/office/officeart/2018/2/layout/IconVerticalSolidList"/>
    <dgm:cxn modelId="{831F522C-5A06-487B-A3E0-B48B934FCF38}" type="presParOf" srcId="{D66D6539-B5B6-455F-91A4-274C28FD199E}" destId="{FAA1F6ED-EE3A-4670-91B1-61E07EA3309C}" srcOrd="2" destOrd="0" presId="urn:microsoft.com/office/officeart/2018/2/layout/IconVerticalSolidList"/>
    <dgm:cxn modelId="{0CAB7E95-B219-417F-AD9B-89E502C78C05}" type="presParOf" srcId="{D66D6539-B5B6-455F-91A4-274C28FD199E}" destId="{F4910B56-3EAA-4C61-B360-E9AFA613458D}" srcOrd="3" destOrd="0" presId="urn:microsoft.com/office/officeart/2018/2/layout/IconVerticalSolidList"/>
    <dgm:cxn modelId="{E83B1837-A5F5-43AD-B992-EAB88C9D6479}" type="presParOf" srcId="{1E4B5676-0D57-4F4F-9A78-27045A13B25F}" destId="{9769C949-D04F-44F1-8E32-7A09A5927608}" srcOrd="1" destOrd="0" presId="urn:microsoft.com/office/officeart/2018/2/layout/IconVerticalSolidList"/>
    <dgm:cxn modelId="{4B680560-107D-45DB-BD9F-D0B776BDCC27}" type="presParOf" srcId="{1E4B5676-0D57-4F4F-9A78-27045A13B25F}" destId="{5AC50A44-6C04-443C-9D6F-557998F13907}" srcOrd="2" destOrd="0" presId="urn:microsoft.com/office/officeart/2018/2/layout/IconVerticalSolidList"/>
    <dgm:cxn modelId="{01D126C8-E20D-4FB9-83AD-636D8B1D9F92}" type="presParOf" srcId="{5AC50A44-6C04-443C-9D6F-557998F13907}" destId="{CABC08AA-C99A-4A4E-9B87-21C0E75F0217}" srcOrd="0" destOrd="0" presId="urn:microsoft.com/office/officeart/2018/2/layout/IconVerticalSolidList"/>
    <dgm:cxn modelId="{00D26DC5-F24F-49F0-A040-6E662404DF30}" type="presParOf" srcId="{5AC50A44-6C04-443C-9D6F-557998F13907}" destId="{55C10377-68AF-4427-AEAD-AAA3C7001398}" srcOrd="1" destOrd="0" presId="urn:microsoft.com/office/officeart/2018/2/layout/IconVerticalSolidList"/>
    <dgm:cxn modelId="{F2BE38D9-9927-433C-B8C7-42B6975AA1C3}" type="presParOf" srcId="{5AC50A44-6C04-443C-9D6F-557998F13907}" destId="{E8A60AEB-4172-401C-8FC3-C5AA7690C3EB}" srcOrd="2" destOrd="0" presId="urn:microsoft.com/office/officeart/2018/2/layout/IconVerticalSolidList"/>
    <dgm:cxn modelId="{0A2EFABA-19C1-4EC9-9A05-516676954970}" type="presParOf" srcId="{5AC50A44-6C04-443C-9D6F-557998F13907}" destId="{2195D63E-4AFB-48EB-BDDC-1C3B44A52FE9}" srcOrd="3" destOrd="0" presId="urn:microsoft.com/office/officeart/2018/2/layout/IconVerticalSolidList"/>
    <dgm:cxn modelId="{F8F2C7FE-561D-48F2-A010-9C7CA0206C15}" type="presParOf" srcId="{1E4B5676-0D57-4F4F-9A78-27045A13B25F}" destId="{98B6C0D7-6389-4E88-8E8D-F5E4BD2A4A06}" srcOrd="3" destOrd="0" presId="urn:microsoft.com/office/officeart/2018/2/layout/IconVerticalSolidList"/>
    <dgm:cxn modelId="{9AFCB69C-3CF7-411B-9357-1449638832A2}" type="presParOf" srcId="{1E4B5676-0D57-4F4F-9A78-27045A13B25F}" destId="{E97DF9D0-4B0A-43F7-927E-C12FD52DB458}" srcOrd="4" destOrd="0" presId="urn:microsoft.com/office/officeart/2018/2/layout/IconVerticalSolidList"/>
    <dgm:cxn modelId="{6D2523D3-ED0D-47E7-8C35-732E76664886}" type="presParOf" srcId="{E97DF9D0-4B0A-43F7-927E-C12FD52DB458}" destId="{864A1E94-AFCA-4451-81E2-8A6BEDFB2707}" srcOrd="0" destOrd="0" presId="urn:microsoft.com/office/officeart/2018/2/layout/IconVerticalSolidList"/>
    <dgm:cxn modelId="{5C93D150-9403-4652-8A02-C8F5A6A11EE9}" type="presParOf" srcId="{E97DF9D0-4B0A-43F7-927E-C12FD52DB458}" destId="{2E452A8A-8954-40A3-AF70-7D71FBB64796}" srcOrd="1" destOrd="0" presId="urn:microsoft.com/office/officeart/2018/2/layout/IconVerticalSolidList"/>
    <dgm:cxn modelId="{5B18A999-8880-4FEF-B4B7-8EB915ED85DB}" type="presParOf" srcId="{E97DF9D0-4B0A-43F7-927E-C12FD52DB458}" destId="{8FC3FB10-E6E9-4BD5-B8C9-6E9989BC8BD1}" srcOrd="2" destOrd="0" presId="urn:microsoft.com/office/officeart/2018/2/layout/IconVerticalSolidList"/>
    <dgm:cxn modelId="{95332493-B2C6-4BF6-B21C-1B0760EE6D8E}" type="presParOf" srcId="{E97DF9D0-4B0A-43F7-927E-C12FD52DB458}" destId="{45723C8E-3FA6-4C1A-8160-63FF1D67AE31}" srcOrd="3" destOrd="0" presId="urn:microsoft.com/office/officeart/2018/2/layout/IconVerticalSolidList"/>
    <dgm:cxn modelId="{71B0990E-911A-4F6C-BBED-5D02FD2EC372}" type="presParOf" srcId="{1E4B5676-0D57-4F4F-9A78-27045A13B25F}" destId="{B35A65E2-EEE9-4550-86A2-3FDDD6D7367D}" srcOrd="5" destOrd="0" presId="urn:microsoft.com/office/officeart/2018/2/layout/IconVerticalSolidList"/>
    <dgm:cxn modelId="{F5ADDEF6-7B97-4534-99F8-5A4725D11ED6}" type="presParOf" srcId="{1E4B5676-0D57-4F4F-9A78-27045A13B25F}" destId="{A68464B8-1E4C-4A4E-9CE3-2A7D2083502C}" srcOrd="6" destOrd="0" presId="urn:microsoft.com/office/officeart/2018/2/layout/IconVerticalSolidList"/>
    <dgm:cxn modelId="{53E652EF-004A-4CDC-9EE8-D17BF01B5855}" type="presParOf" srcId="{A68464B8-1E4C-4A4E-9CE3-2A7D2083502C}" destId="{22AE3550-B18C-46C7-88A0-2270F852DA90}" srcOrd="0" destOrd="0" presId="urn:microsoft.com/office/officeart/2018/2/layout/IconVerticalSolidList"/>
    <dgm:cxn modelId="{E874895A-52D6-4072-AEA0-9B8180C58022}" type="presParOf" srcId="{A68464B8-1E4C-4A4E-9CE3-2A7D2083502C}" destId="{EB4800AE-C428-4D89-B77D-D946D48F362E}" srcOrd="1" destOrd="0" presId="urn:microsoft.com/office/officeart/2018/2/layout/IconVerticalSolidList"/>
    <dgm:cxn modelId="{801B720D-59EF-44E7-A061-C2589E4986B6}" type="presParOf" srcId="{A68464B8-1E4C-4A4E-9CE3-2A7D2083502C}" destId="{3FB34D54-541B-4761-9C7B-5E1FCFE9F9E3}" srcOrd="2" destOrd="0" presId="urn:microsoft.com/office/officeart/2018/2/layout/IconVerticalSolidList"/>
    <dgm:cxn modelId="{11F3D434-0018-4BDB-90F5-E45BBA40D33E}" type="presParOf" srcId="{A68464B8-1E4C-4A4E-9CE3-2A7D2083502C}" destId="{737ACAD0-DF94-4FFA-BAEF-D7209B01F662}" srcOrd="3" destOrd="0" presId="urn:microsoft.com/office/officeart/2018/2/layout/IconVerticalSolidList"/>
    <dgm:cxn modelId="{A439E545-1A71-42DF-9BA2-1D2FA4A762B6}" type="presParOf" srcId="{1E4B5676-0D57-4F4F-9A78-27045A13B25F}" destId="{82085700-805B-4295-B5C5-30C687C2E3AF}" srcOrd="7" destOrd="0" presId="urn:microsoft.com/office/officeart/2018/2/layout/IconVerticalSolidList"/>
    <dgm:cxn modelId="{6CD888A7-98FF-440B-9557-BD508A83F158}" type="presParOf" srcId="{1E4B5676-0D57-4F4F-9A78-27045A13B25F}" destId="{3A246E90-58BE-46B2-A57E-9AC108901841}" srcOrd="8" destOrd="0" presId="urn:microsoft.com/office/officeart/2018/2/layout/IconVerticalSolidList"/>
    <dgm:cxn modelId="{5BD8968B-41F7-4E95-825B-1063E8D61701}" type="presParOf" srcId="{3A246E90-58BE-46B2-A57E-9AC108901841}" destId="{0BB71D4F-D674-4D60-B55E-2F68FADA2907}" srcOrd="0" destOrd="0" presId="urn:microsoft.com/office/officeart/2018/2/layout/IconVerticalSolidList"/>
    <dgm:cxn modelId="{93626889-E3A9-448A-A22C-76CA3DD6CBA0}" type="presParOf" srcId="{3A246E90-58BE-46B2-A57E-9AC108901841}" destId="{02EB0787-09F1-4830-9BFC-6BFAED474130}" srcOrd="1" destOrd="0" presId="urn:microsoft.com/office/officeart/2018/2/layout/IconVerticalSolidList"/>
    <dgm:cxn modelId="{BAE5BB1E-2CDC-43E2-A4A3-5D60CC04AAD4}" type="presParOf" srcId="{3A246E90-58BE-46B2-A57E-9AC108901841}" destId="{E8CC0A32-1146-460D-B38D-F90AFB257266}" srcOrd="2" destOrd="0" presId="urn:microsoft.com/office/officeart/2018/2/layout/IconVerticalSolidList"/>
    <dgm:cxn modelId="{C4FEDD4F-36B0-42CB-A77F-0A483A94D821}" type="presParOf" srcId="{3A246E90-58BE-46B2-A57E-9AC108901841}" destId="{368BC0A3-F87D-402A-8008-9DAE23D1B5D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81F99002-6E68-4B3F-8B4D-2221D0A94D6D}"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BDB62966-F629-4895-8501-38840E62D9AB}">
      <dgm:prSet/>
      <dgm:spPr/>
      <dgm:t>
        <a:bodyPr/>
        <a:lstStyle/>
        <a:p>
          <a:r>
            <a:rPr lang="en-GB" dirty="0"/>
            <a:t>The Society of St Vincent De Paul!!!</a:t>
          </a:r>
          <a:endParaRPr lang="en-US" dirty="0"/>
        </a:p>
      </dgm:t>
    </dgm:pt>
    <dgm:pt modelId="{4B62993D-5530-42CD-BADD-86880AA3CACE}" type="parTrans" cxnId="{B44827A2-26EB-45F8-BD4A-CD0220A06E63}">
      <dgm:prSet/>
      <dgm:spPr/>
      <dgm:t>
        <a:bodyPr/>
        <a:lstStyle/>
        <a:p>
          <a:endParaRPr lang="en-US"/>
        </a:p>
      </dgm:t>
    </dgm:pt>
    <dgm:pt modelId="{1A7C5E67-D860-4765-85EE-C1569936F9DF}" type="sibTrans" cxnId="{B44827A2-26EB-45F8-BD4A-CD0220A06E63}">
      <dgm:prSet/>
      <dgm:spPr/>
      <dgm:t>
        <a:bodyPr/>
        <a:lstStyle/>
        <a:p>
          <a:endParaRPr lang="en-US"/>
        </a:p>
      </dgm:t>
    </dgm:pt>
    <dgm:pt modelId="{79651130-BB5A-46A2-9562-CF354941C17D}">
      <dgm:prSet/>
      <dgm:spPr/>
      <dgm:t>
        <a:bodyPr/>
        <a:lstStyle/>
        <a:p>
          <a:r>
            <a:rPr lang="en-GB" dirty="0"/>
            <a:t>We now have 8,000 members in 50,000 groups across 155 countries worldwide. </a:t>
          </a:r>
          <a:endParaRPr lang="en-US" dirty="0"/>
        </a:p>
      </dgm:t>
    </dgm:pt>
    <dgm:pt modelId="{B5D902C3-BBFD-4967-9E81-B4C85BDD4B80}" type="parTrans" cxnId="{57D6A56C-8834-4EB8-8DCA-37DF6D33A18C}">
      <dgm:prSet/>
      <dgm:spPr/>
      <dgm:t>
        <a:bodyPr/>
        <a:lstStyle/>
        <a:p>
          <a:endParaRPr lang="en-US"/>
        </a:p>
      </dgm:t>
    </dgm:pt>
    <dgm:pt modelId="{A4E82FE0-F056-4944-AFA5-670647B31AC5}" type="sibTrans" cxnId="{57D6A56C-8834-4EB8-8DCA-37DF6D33A18C}">
      <dgm:prSet/>
      <dgm:spPr/>
      <dgm:t>
        <a:bodyPr/>
        <a:lstStyle/>
        <a:p>
          <a:endParaRPr lang="en-US"/>
        </a:p>
      </dgm:t>
    </dgm:pt>
    <dgm:pt modelId="{C6A2838C-4410-4A5A-9D08-1F90B2DB75B0}">
      <dgm:prSet/>
      <dgm:spPr/>
      <dgm:t>
        <a:bodyPr/>
        <a:lstStyle/>
        <a:p>
          <a:r>
            <a:rPr lang="en-GB"/>
            <a:t>Frederic Ozanam’s wish to have groups of helpers for the poor around the world certainly came true!</a:t>
          </a:r>
          <a:endParaRPr lang="en-US"/>
        </a:p>
      </dgm:t>
    </dgm:pt>
    <dgm:pt modelId="{7B3801AC-809B-4108-8442-778F805FD862}" type="parTrans" cxnId="{9EDDD128-DFA1-465A-B6F4-708BFE1EC3DF}">
      <dgm:prSet/>
      <dgm:spPr/>
      <dgm:t>
        <a:bodyPr/>
        <a:lstStyle/>
        <a:p>
          <a:endParaRPr lang="en-US"/>
        </a:p>
      </dgm:t>
    </dgm:pt>
    <dgm:pt modelId="{86346FFE-7146-4877-A91A-1572BDA458B5}" type="sibTrans" cxnId="{9EDDD128-DFA1-465A-B6F4-708BFE1EC3DF}">
      <dgm:prSet/>
      <dgm:spPr/>
      <dgm:t>
        <a:bodyPr/>
        <a:lstStyle/>
        <a:p>
          <a:endParaRPr lang="en-US"/>
        </a:p>
      </dgm:t>
    </dgm:pt>
    <dgm:pt modelId="{2DADC96C-CB83-4DD5-A6DE-1CE7A61D8738}" type="pres">
      <dgm:prSet presAssocID="{81F99002-6E68-4B3F-8B4D-2221D0A94D6D}" presName="root" presStyleCnt="0">
        <dgm:presLayoutVars>
          <dgm:dir/>
          <dgm:resizeHandles val="exact"/>
        </dgm:presLayoutVars>
      </dgm:prSet>
      <dgm:spPr/>
    </dgm:pt>
    <dgm:pt modelId="{7C94904D-0C3B-4B4C-8935-242984047238}" type="pres">
      <dgm:prSet presAssocID="{BDB62966-F629-4895-8501-38840E62D9AB}" presName="compNode" presStyleCnt="0"/>
      <dgm:spPr/>
    </dgm:pt>
    <dgm:pt modelId="{7678EA94-593B-4E0F-BE2D-4A2FC7C60A4E}" type="pres">
      <dgm:prSet presAssocID="{BDB62966-F629-4895-8501-38840E62D9AB}" presName="bgRect" presStyleLbl="bgShp" presStyleIdx="0" presStyleCnt="3"/>
      <dgm:spPr/>
    </dgm:pt>
    <dgm:pt modelId="{3E6505CC-DBF3-44C2-B8E3-A0874E56ED8F}" type="pres">
      <dgm:prSet presAssocID="{BDB62966-F629-4895-8501-38840E62D9AB}"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2FF69940-A842-4FE8-80EE-52CC21FBEA98}" type="pres">
      <dgm:prSet presAssocID="{BDB62966-F629-4895-8501-38840E62D9AB}" presName="spaceRect" presStyleCnt="0"/>
      <dgm:spPr/>
    </dgm:pt>
    <dgm:pt modelId="{32A5D1A5-85EF-47BD-BCBA-3D68268FB17D}" type="pres">
      <dgm:prSet presAssocID="{BDB62966-F629-4895-8501-38840E62D9AB}" presName="parTx" presStyleLbl="revTx" presStyleIdx="0" presStyleCnt="3">
        <dgm:presLayoutVars>
          <dgm:chMax val="0"/>
          <dgm:chPref val="0"/>
        </dgm:presLayoutVars>
      </dgm:prSet>
      <dgm:spPr/>
    </dgm:pt>
    <dgm:pt modelId="{EFF13B78-2B48-4FBA-8540-17AF14B42769}" type="pres">
      <dgm:prSet presAssocID="{1A7C5E67-D860-4765-85EE-C1569936F9DF}" presName="sibTrans" presStyleCnt="0"/>
      <dgm:spPr/>
    </dgm:pt>
    <dgm:pt modelId="{7BCCE281-7E64-4EF1-ABD8-A70B467F25D6}" type="pres">
      <dgm:prSet presAssocID="{79651130-BB5A-46A2-9562-CF354941C17D}" presName="compNode" presStyleCnt="0"/>
      <dgm:spPr/>
    </dgm:pt>
    <dgm:pt modelId="{5B0A67DA-6183-43C2-A6B4-D4DEF84EA335}" type="pres">
      <dgm:prSet presAssocID="{79651130-BB5A-46A2-9562-CF354941C17D}" presName="bgRect" presStyleLbl="bgShp" presStyleIdx="1" presStyleCnt="3"/>
      <dgm:spPr/>
    </dgm:pt>
    <dgm:pt modelId="{A830A125-4E09-4B3B-86FB-90928B2A9071}" type="pres">
      <dgm:prSet presAssocID="{79651130-BB5A-46A2-9562-CF354941C17D}" presName="iconRect" presStyleLbl="node1" presStyleIdx="1"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CD827128-7BEF-4CBC-BC54-8E461B3B2CAE}" type="pres">
      <dgm:prSet presAssocID="{79651130-BB5A-46A2-9562-CF354941C17D}" presName="spaceRect" presStyleCnt="0"/>
      <dgm:spPr/>
    </dgm:pt>
    <dgm:pt modelId="{58699994-A774-4D28-AFD1-43418A7B842B}" type="pres">
      <dgm:prSet presAssocID="{79651130-BB5A-46A2-9562-CF354941C17D}" presName="parTx" presStyleLbl="revTx" presStyleIdx="1" presStyleCnt="3">
        <dgm:presLayoutVars>
          <dgm:chMax val="0"/>
          <dgm:chPref val="0"/>
        </dgm:presLayoutVars>
      </dgm:prSet>
      <dgm:spPr/>
    </dgm:pt>
    <dgm:pt modelId="{A313CE59-F355-4496-AE3E-839E480FC35E}" type="pres">
      <dgm:prSet presAssocID="{A4E82FE0-F056-4944-AFA5-670647B31AC5}" presName="sibTrans" presStyleCnt="0"/>
      <dgm:spPr/>
    </dgm:pt>
    <dgm:pt modelId="{B349865F-3A6B-419E-A7AD-BCC5492C5FCD}" type="pres">
      <dgm:prSet presAssocID="{C6A2838C-4410-4A5A-9D08-1F90B2DB75B0}" presName="compNode" presStyleCnt="0"/>
      <dgm:spPr/>
    </dgm:pt>
    <dgm:pt modelId="{1C70D4DD-C13A-4A24-9F17-4D73ED542574}" type="pres">
      <dgm:prSet presAssocID="{C6A2838C-4410-4A5A-9D08-1F90B2DB75B0}" presName="bgRect" presStyleLbl="bgShp" presStyleIdx="2" presStyleCnt="3"/>
      <dgm:spPr/>
    </dgm:pt>
    <dgm:pt modelId="{753C51C9-95CE-4678-9152-595C1A56E597}" type="pres">
      <dgm:prSet presAssocID="{C6A2838C-4410-4A5A-9D08-1F90B2DB75B0}" presName="iconRect" presStyleLbl="node1" presStyleIdx="2"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B1F18649-6232-453D-9392-9EF06D6C22BD}" type="pres">
      <dgm:prSet presAssocID="{C6A2838C-4410-4A5A-9D08-1F90B2DB75B0}" presName="spaceRect" presStyleCnt="0"/>
      <dgm:spPr/>
    </dgm:pt>
    <dgm:pt modelId="{57DAF1A6-A060-404C-8AF7-81086F9F68B9}" type="pres">
      <dgm:prSet presAssocID="{C6A2838C-4410-4A5A-9D08-1F90B2DB75B0}" presName="parTx" presStyleLbl="revTx" presStyleIdx="2" presStyleCnt="3">
        <dgm:presLayoutVars>
          <dgm:chMax val="0"/>
          <dgm:chPref val="0"/>
        </dgm:presLayoutVars>
      </dgm:prSet>
      <dgm:spPr/>
    </dgm:pt>
  </dgm:ptLst>
  <dgm:cxnLst>
    <dgm:cxn modelId="{9EDDD128-DFA1-465A-B6F4-708BFE1EC3DF}" srcId="{81F99002-6E68-4B3F-8B4D-2221D0A94D6D}" destId="{C6A2838C-4410-4A5A-9D08-1F90B2DB75B0}" srcOrd="2" destOrd="0" parTransId="{7B3801AC-809B-4108-8442-778F805FD862}" sibTransId="{86346FFE-7146-4877-A91A-1572BDA458B5}"/>
    <dgm:cxn modelId="{B192F83F-7E67-4854-BAAE-1CEEB5695708}" type="presOf" srcId="{C6A2838C-4410-4A5A-9D08-1F90B2DB75B0}" destId="{57DAF1A6-A060-404C-8AF7-81086F9F68B9}" srcOrd="0" destOrd="0" presId="urn:microsoft.com/office/officeart/2018/2/layout/IconVerticalSolidList"/>
    <dgm:cxn modelId="{57D6A56C-8834-4EB8-8DCA-37DF6D33A18C}" srcId="{81F99002-6E68-4B3F-8B4D-2221D0A94D6D}" destId="{79651130-BB5A-46A2-9562-CF354941C17D}" srcOrd="1" destOrd="0" parTransId="{B5D902C3-BBFD-4967-9E81-B4C85BDD4B80}" sibTransId="{A4E82FE0-F056-4944-AFA5-670647B31AC5}"/>
    <dgm:cxn modelId="{90B04B54-62DC-4F77-8226-DD48EA713643}" type="presOf" srcId="{81F99002-6E68-4B3F-8B4D-2221D0A94D6D}" destId="{2DADC96C-CB83-4DD5-A6DE-1CE7A61D8738}" srcOrd="0" destOrd="0" presId="urn:microsoft.com/office/officeart/2018/2/layout/IconVerticalSolidList"/>
    <dgm:cxn modelId="{1227FA7A-C0A9-4901-AE5C-6323C178F869}" type="presOf" srcId="{79651130-BB5A-46A2-9562-CF354941C17D}" destId="{58699994-A774-4D28-AFD1-43418A7B842B}" srcOrd="0" destOrd="0" presId="urn:microsoft.com/office/officeart/2018/2/layout/IconVerticalSolidList"/>
    <dgm:cxn modelId="{B44827A2-26EB-45F8-BD4A-CD0220A06E63}" srcId="{81F99002-6E68-4B3F-8B4D-2221D0A94D6D}" destId="{BDB62966-F629-4895-8501-38840E62D9AB}" srcOrd="0" destOrd="0" parTransId="{4B62993D-5530-42CD-BADD-86880AA3CACE}" sibTransId="{1A7C5E67-D860-4765-85EE-C1569936F9DF}"/>
    <dgm:cxn modelId="{A5B3C5BB-63CE-4D7F-A7DF-D3E2C1800B82}" type="presOf" srcId="{BDB62966-F629-4895-8501-38840E62D9AB}" destId="{32A5D1A5-85EF-47BD-BCBA-3D68268FB17D}" srcOrd="0" destOrd="0" presId="urn:microsoft.com/office/officeart/2018/2/layout/IconVerticalSolidList"/>
    <dgm:cxn modelId="{F2DADF37-91E9-46A3-8D2E-F42E7C2BC5DD}" type="presParOf" srcId="{2DADC96C-CB83-4DD5-A6DE-1CE7A61D8738}" destId="{7C94904D-0C3B-4B4C-8935-242984047238}" srcOrd="0" destOrd="0" presId="urn:microsoft.com/office/officeart/2018/2/layout/IconVerticalSolidList"/>
    <dgm:cxn modelId="{F7782962-5A3A-4CE0-9D79-C750086660A1}" type="presParOf" srcId="{7C94904D-0C3B-4B4C-8935-242984047238}" destId="{7678EA94-593B-4E0F-BE2D-4A2FC7C60A4E}" srcOrd="0" destOrd="0" presId="urn:microsoft.com/office/officeart/2018/2/layout/IconVerticalSolidList"/>
    <dgm:cxn modelId="{C6B416B3-86C9-4C55-9A16-B30D5FB07A17}" type="presParOf" srcId="{7C94904D-0C3B-4B4C-8935-242984047238}" destId="{3E6505CC-DBF3-44C2-B8E3-A0874E56ED8F}" srcOrd="1" destOrd="0" presId="urn:microsoft.com/office/officeart/2018/2/layout/IconVerticalSolidList"/>
    <dgm:cxn modelId="{C9760EAE-9BE1-4EE8-96A0-666054F24E86}" type="presParOf" srcId="{7C94904D-0C3B-4B4C-8935-242984047238}" destId="{2FF69940-A842-4FE8-80EE-52CC21FBEA98}" srcOrd="2" destOrd="0" presId="urn:microsoft.com/office/officeart/2018/2/layout/IconVerticalSolidList"/>
    <dgm:cxn modelId="{49C19962-491E-4C19-8A60-EAE6D149F938}" type="presParOf" srcId="{7C94904D-0C3B-4B4C-8935-242984047238}" destId="{32A5D1A5-85EF-47BD-BCBA-3D68268FB17D}" srcOrd="3" destOrd="0" presId="urn:microsoft.com/office/officeart/2018/2/layout/IconVerticalSolidList"/>
    <dgm:cxn modelId="{C78871E9-4E85-4A9C-BEA8-B277330105FF}" type="presParOf" srcId="{2DADC96C-CB83-4DD5-A6DE-1CE7A61D8738}" destId="{EFF13B78-2B48-4FBA-8540-17AF14B42769}" srcOrd="1" destOrd="0" presId="urn:microsoft.com/office/officeart/2018/2/layout/IconVerticalSolidList"/>
    <dgm:cxn modelId="{407ACA70-D8CF-4C90-9AF3-01943134FCAB}" type="presParOf" srcId="{2DADC96C-CB83-4DD5-A6DE-1CE7A61D8738}" destId="{7BCCE281-7E64-4EF1-ABD8-A70B467F25D6}" srcOrd="2" destOrd="0" presId="urn:microsoft.com/office/officeart/2018/2/layout/IconVerticalSolidList"/>
    <dgm:cxn modelId="{23C25F8D-FDC5-4E4B-AC96-057F8EFB9C2E}" type="presParOf" srcId="{7BCCE281-7E64-4EF1-ABD8-A70B467F25D6}" destId="{5B0A67DA-6183-43C2-A6B4-D4DEF84EA335}" srcOrd="0" destOrd="0" presId="urn:microsoft.com/office/officeart/2018/2/layout/IconVerticalSolidList"/>
    <dgm:cxn modelId="{CA063A98-6530-4176-97CE-47047E6842FF}" type="presParOf" srcId="{7BCCE281-7E64-4EF1-ABD8-A70B467F25D6}" destId="{A830A125-4E09-4B3B-86FB-90928B2A9071}" srcOrd="1" destOrd="0" presId="urn:microsoft.com/office/officeart/2018/2/layout/IconVerticalSolidList"/>
    <dgm:cxn modelId="{4096C31D-6952-45A9-A587-925D0B43D3C2}" type="presParOf" srcId="{7BCCE281-7E64-4EF1-ABD8-A70B467F25D6}" destId="{CD827128-7BEF-4CBC-BC54-8E461B3B2CAE}" srcOrd="2" destOrd="0" presId="urn:microsoft.com/office/officeart/2018/2/layout/IconVerticalSolidList"/>
    <dgm:cxn modelId="{2A7A4D23-3306-4745-8647-521C17042D30}" type="presParOf" srcId="{7BCCE281-7E64-4EF1-ABD8-A70B467F25D6}" destId="{58699994-A774-4D28-AFD1-43418A7B842B}" srcOrd="3" destOrd="0" presId="urn:microsoft.com/office/officeart/2018/2/layout/IconVerticalSolidList"/>
    <dgm:cxn modelId="{5C9B4BCF-8296-4910-B305-25E7057B4E54}" type="presParOf" srcId="{2DADC96C-CB83-4DD5-A6DE-1CE7A61D8738}" destId="{A313CE59-F355-4496-AE3E-839E480FC35E}" srcOrd="3" destOrd="0" presId="urn:microsoft.com/office/officeart/2018/2/layout/IconVerticalSolidList"/>
    <dgm:cxn modelId="{5C56DDBC-3F4B-47AB-8BDA-5A0259AE30EB}" type="presParOf" srcId="{2DADC96C-CB83-4DD5-A6DE-1CE7A61D8738}" destId="{B349865F-3A6B-419E-A7AD-BCC5492C5FCD}" srcOrd="4" destOrd="0" presId="urn:microsoft.com/office/officeart/2018/2/layout/IconVerticalSolidList"/>
    <dgm:cxn modelId="{24F93DEE-EA03-4B77-9E3F-4BB98C653630}" type="presParOf" srcId="{B349865F-3A6B-419E-A7AD-BCC5492C5FCD}" destId="{1C70D4DD-C13A-4A24-9F17-4D73ED542574}" srcOrd="0" destOrd="0" presId="urn:microsoft.com/office/officeart/2018/2/layout/IconVerticalSolidList"/>
    <dgm:cxn modelId="{A5B2D190-607B-46DD-ACF4-D03A37091320}" type="presParOf" srcId="{B349865F-3A6B-419E-A7AD-BCC5492C5FCD}" destId="{753C51C9-95CE-4678-9152-595C1A56E597}" srcOrd="1" destOrd="0" presId="urn:microsoft.com/office/officeart/2018/2/layout/IconVerticalSolidList"/>
    <dgm:cxn modelId="{79D1CCEB-2598-4802-B67C-C2C9A4C4E60B}" type="presParOf" srcId="{B349865F-3A6B-419E-A7AD-BCC5492C5FCD}" destId="{B1F18649-6232-453D-9392-9EF06D6C22BD}" srcOrd="2" destOrd="0" presId="urn:microsoft.com/office/officeart/2018/2/layout/IconVerticalSolidList"/>
    <dgm:cxn modelId="{F7FD05FD-C7FC-4E81-999B-81E3996C4F19}" type="presParOf" srcId="{B349865F-3A6B-419E-A7AD-BCC5492C5FCD}" destId="{57DAF1A6-A060-404C-8AF7-81086F9F68B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205783F-5B69-4896-987D-1DA3481EAC7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6640AC3-EC96-4D57-90D8-ABF4B0961AA5}">
      <dgm:prSet/>
      <dgm:spPr/>
      <dgm:t>
        <a:bodyPr/>
        <a:lstStyle/>
        <a:p>
          <a:r>
            <a:rPr lang="en-GB" dirty="0"/>
            <a:t>Our time machine has returned to 2020 but it’s not the end of the story….</a:t>
          </a:r>
          <a:endParaRPr lang="en-US" dirty="0"/>
        </a:p>
      </dgm:t>
    </dgm:pt>
    <dgm:pt modelId="{C1610E3B-F769-4A30-AB0B-F0460FD4FC38}" type="parTrans" cxnId="{C7D0276E-4AEB-498E-B0F1-D1E69D79A5BD}">
      <dgm:prSet/>
      <dgm:spPr/>
      <dgm:t>
        <a:bodyPr/>
        <a:lstStyle/>
        <a:p>
          <a:endParaRPr lang="en-US"/>
        </a:p>
      </dgm:t>
    </dgm:pt>
    <dgm:pt modelId="{03220296-717C-4018-A07C-37949660C8EB}" type="sibTrans" cxnId="{C7D0276E-4AEB-498E-B0F1-D1E69D79A5BD}">
      <dgm:prSet/>
      <dgm:spPr/>
      <dgm:t>
        <a:bodyPr/>
        <a:lstStyle/>
        <a:p>
          <a:endParaRPr lang="en-US"/>
        </a:p>
      </dgm:t>
    </dgm:pt>
    <dgm:pt modelId="{9339739D-0B64-4D3E-B81D-E68D680F1857}">
      <dgm:prSet/>
      <dgm:spPr/>
      <dgm:t>
        <a:bodyPr/>
        <a:lstStyle/>
        <a:p>
          <a:r>
            <a:rPr lang="en-GB" dirty="0"/>
            <a:t>In our towns and cities today, people still suffer from poverty, hunger and loneliness.</a:t>
          </a:r>
          <a:endParaRPr lang="en-US" dirty="0"/>
        </a:p>
      </dgm:t>
    </dgm:pt>
    <dgm:pt modelId="{049EFF9F-FC0D-40AF-9393-C6AE5FC34A1D}" type="parTrans" cxnId="{868E622D-1909-4547-B644-E01AF569778A}">
      <dgm:prSet/>
      <dgm:spPr/>
      <dgm:t>
        <a:bodyPr/>
        <a:lstStyle/>
        <a:p>
          <a:endParaRPr lang="en-US"/>
        </a:p>
      </dgm:t>
    </dgm:pt>
    <dgm:pt modelId="{0F913595-1180-4EEF-9C83-9DFA2E88A932}" type="sibTrans" cxnId="{868E622D-1909-4547-B644-E01AF569778A}">
      <dgm:prSet/>
      <dgm:spPr/>
      <dgm:t>
        <a:bodyPr/>
        <a:lstStyle/>
        <a:p>
          <a:endParaRPr lang="en-US"/>
        </a:p>
      </dgm:t>
    </dgm:pt>
    <dgm:pt modelId="{5DD2C7C7-DC66-4C74-8F63-2D49A0B95715}">
      <dgm:prSet/>
      <dgm:spPr/>
      <dgm:t>
        <a:bodyPr/>
        <a:lstStyle/>
        <a:p>
          <a:r>
            <a:rPr lang="en-GB"/>
            <a:t>This is where you can help</a:t>
          </a:r>
          <a:endParaRPr lang="en-US"/>
        </a:p>
      </dgm:t>
    </dgm:pt>
    <dgm:pt modelId="{3195DBDD-C5BD-49DA-A447-E1E0EB9B0D2D}" type="parTrans" cxnId="{A2873243-C630-4F87-B5A3-F510C667FB18}">
      <dgm:prSet/>
      <dgm:spPr/>
      <dgm:t>
        <a:bodyPr/>
        <a:lstStyle/>
        <a:p>
          <a:endParaRPr lang="en-US"/>
        </a:p>
      </dgm:t>
    </dgm:pt>
    <dgm:pt modelId="{D4C20DDD-6064-440B-B76E-826B51FE5291}" type="sibTrans" cxnId="{A2873243-C630-4F87-B5A3-F510C667FB18}">
      <dgm:prSet/>
      <dgm:spPr/>
      <dgm:t>
        <a:bodyPr/>
        <a:lstStyle/>
        <a:p>
          <a:endParaRPr lang="en-US"/>
        </a:p>
      </dgm:t>
    </dgm:pt>
    <dgm:pt modelId="{462A832E-0124-40CE-AD8E-C9A9FE6F9524}" type="pres">
      <dgm:prSet presAssocID="{B205783F-5B69-4896-987D-1DA3481EAC73}" presName="root" presStyleCnt="0">
        <dgm:presLayoutVars>
          <dgm:dir/>
          <dgm:resizeHandles val="exact"/>
        </dgm:presLayoutVars>
      </dgm:prSet>
      <dgm:spPr/>
    </dgm:pt>
    <dgm:pt modelId="{EF355E4E-84AA-4C97-8D80-04FE88E96010}" type="pres">
      <dgm:prSet presAssocID="{A6640AC3-EC96-4D57-90D8-ABF4B0961AA5}" presName="compNode" presStyleCnt="0"/>
      <dgm:spPr/>
    </dgm:pt>
    <dgm:pt modelId="{82FB512B-8417-4B45-A13A-AAB97D17BC69}" type="pres">
      <dgm:prSet presAssocID="{A6640AC3-EC96-4D57-90D8-ABF4B0961AA5}" presName="bgRect" presStyleLbl="bgShp" presStyleIdx="0" presStyleCnt="3"/>
      <dgm:spPr/>
    </dgm:pt>
    <dgm:pt modelId="{9D6DBD5D-B576-473C-B2A0-C28D56712872}" type="pres">
      <dgm:prSet presAssocID="{A6640AC3-EC96-4D57-90D8-ABF4B0961AA5}" presName="iconRect" presStyleLbl="node1" presStyleIdx="0"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CFF8428C-C133-445D-A7EA-DF5B835E8987}" type="pres">
      <dgm:prSet presAssocID="{A6640AC3-EC96-4D57-90D8-ABF4B0961AA5}" presName="spaceRect" presStyleCnt="0"/>
      <dgm:spPr/>
    </dgm:pt>
    <dgm:pt modelId="{E25D0B60-3656-4C18-B505-C33B94F145F2}" type="pres">
      <dgm:prSet presAssocID="{A6640AC3-EC96-4D57-90D8-ABF4B0961AA5}" presName="parTx" presStyleLbl="revTx" presStyleIdx="0" presStyleCnt="3">
        <dgm:presLayoutVars>
          <dgm:chMax val="0"/>
          <dgm:chPref val="0"/>
        </dgm:presLayoutVars>
      </dgm:prSet>
      <dgm:spPr/>
    </dgm:pt>
    <dgm:pt modelId="{138393D4-573D-461B-A396-513258311DEA}" type="pres">
      <dgm:prSet presAssocID="{03220296-717C-4018-A07C-37949660C8EB}" presName="sibTrans" presStyleCnt="0"/>
      <dgm:spPr/>
    </dgm:pt>
    <dgm:pt modelId="{3AB49B72-4969-4F17-ADFA-187E93B387EA}" type="pres">
      <dgm:prSet presAssocID="{9339739D-0B64-4D3E-B81D-E68D680F1857}" presName="compNode" presStyleCnt="0"/>
      <dgm:spPr/>
    </dgm:pt>
    <dgm:pt modelId="{000EA7EC-2DBE-49F3-B671-4FA0EA835537}" type="pres">
      <dgm:prSet presAssocID="{9339739D-0B64-4D3E-B81D-E68D680F1857}" presName="bgRect" presStyleLbl="bgShp" presStyleIdx="1" presStyleCnt="3"/>
      <dgm:spPr/>
    </dgm:pt>
    <dgm:pt modelId="{E7DFAD0D-DBE2-424E-B951-39C409BC2AF7}" type="pres">
      <dgm:prSet presAssocID="{9339739D-0B64-4D3E-B81D-E68D680F1857}" presName="iconRect" presStyleLbl="node1" presStyleIdx="1" presStyleCnt="3"/>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E6CD9994-CAF4-49A1-8F40-16BF5B0B7441}" type="pres">
      <dgm:prSet presAssocID="{9339739D-0B64-4D3E-B81D-E68D680F1857}" presName="spaceRect" presStyleCnt="0"/>
      <dgm:spPr/>
    </dgm:pt>
    <dgm:pt modelId="{31C0490F-0A60-4373-A7DA-87962EE6100C}" type="pres">
      <dgm:prSet presAssocID="{9339739D-0B64-4D3E-B81D-E68D680F1857}" presName="parTx" presStyleLbl="revTx" presStyleIdx="1" presStyleCnt="3">
        <dgm:presLayoutVars>
          <dgm:chMax val="0"/>
          <dgm:chPref val="0"/>
        </dgm:presLayoutVars>
      </dgm:prSet>
      <dgm:spPr/>
    </dgm:pt>
    <dgm:pt modelId="{3C76C497-2F73-4BA9-A76D-DAB422567743}" type="pres">
      <dgm:prSet presAssocID="{0F913595-1180-4EEF-9C83-9DFA2E88A932}" presName="sibTrans" presStyleCnt="0"/>
      <dgm:spPr/>
    </dgm:pt>
    <dgm:pt modelId="{4C2045D2-C3DB-4E6C-955E-D9BA59D7FAA4}" type="pres">
      <dgm:prSet presAssocID="{5DD2C7C7-DC66-4C74-8F63-2D49A0B95715}" presName="compNode" presStyleCnt="0"/>
      <dgm:spPr/>
    </dgm:pt>
    <dgm:pt modelId="{1829B0E8-44C5-455A-9FCE-EA75D7F6E0DE}" type="pres">
      <dgm:prSet presAssocID="{5DD2C7C7-DC66-4C74-8F63-2D49A0B95715}" presName="bgRect" presStyleLbl="bgShp" presStyleIdx="2" presStyleCnt="3"/>
      <dgm:spPr/>
    </dgm:pt>
    <dgm:pt modelId="{0C090225-9270-4222-9D6D-65A162BC5E5E}" type="pres">
      <dgm:prSet presAssocID="{5DD2C7C7-DC66-4C74-8F63-2D49A0B95715}" presName="iconRect" presStyleLbl="node1" presStyleIdx="2"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xit"/>
        </a:ext>
      </dgm:extLst>
    </dgm:pt>
    <dgm:pt modelId="{D3863F4C-A0F8-405F-9FF5-9E04916466A4}" type="pres">
      <dgm:prSet presAssocID="{5DD2C7C7-DC66-4C74-8F63-2D49A0B95715}" presName="spaceRect" presStyleCnt="0"/>
      <dgm:spPr/>
    </dgm:pt>
    <dgm:pt modelId="{05B56D40-2D3E-4D99-B0F6-22B340E51C95}" type="pres">
      <dgm:prSet presAssocID="{5DD2C7C7-DC66-4C74-8F63-2D49A0B95715}" presName="parTx" presStyleLbl="revTx" presStyleIdx="2" presStyleCnt="3">
        <dgm:presLayoutVars>
          <dgm:chMax val="0"/>
          <dgm:chPref val="0"/>
        </dgm:presLayoutVars>
      </dgm:prSet>
      <dgm:spPr/>
    </dgm:pt>
  </dgm:ptLst>
  <dgm:cxnLst>
    <dgm:cxn modelId="{E7C2D115-028F-4F77-AEEB-80410C8D9F33}" type="presOf" srcId="{9339739D-0B64-4D3E-B81D-E68D680F1857}" destId="{31C0490F-0A60-4373-A7DA-87962EE6100C}" srcOrd="0" destOrd="0" presId="urn:microsoft.com/office/officeart/2018/2/layout/IconVerticalSolidList"/>
    <dgm:cxn modelId="{868E622D-1909-4547-B644-E01AF569778A}" srcId="{B205783F-5B69-4896-987D-1DA3481EAC73}" destId="{9339739D-0B64-4D3E-B81D-E68D680F1857}" srcOrd="1" destOrd="0" parTransId="{049EFF9F-FC0D-40AF-9393-C6AE5FC34A1D}" sibTransId="{0F913595-1180-4EEF-9C83-9DFA2E88A932}"/>
    <dgm:cxn modelId="{8932FD35-A079-4C47-A8B4-9BF588F3DA5D}" type="presOf" srcId="{B205783F-5B69-4896-987D-1DA3481EAC73}" destId="{462A832E-0124-40CE-AD8E-C9A9FE6F9524}" srcOrd="0" destOrd="0" presId="urn:microsoft.com/office/officeart/2018/2/layout/IconVerticalSolidList"/>
    <dgm:cxn modelId="{A2873243-C630-4F87-B5A3-F510C667FB18}" srcId="{B205783F-5B69-4896-987D-1DA3481EAC73}" destId="{5DD2C7C7-DC66-4C74-8F63-2D49A0B95715}" srcOrd="2" destOrd="0" parTransId="{3195DBDD-C5BD-49DA-A447-E1E0EB9B0D2D}" sibTransId="{D4C20DDD-6064-440B-B76E-826B51FE5291}"/>
    <dgm:cxn modelId="{C7D0276E-4AEB-498E-B0F1-D1E69D79A5BD}" srcId="{B205783F-5B69-4896-987D-1DA3481EAC73}" destId="{A6640AC3-EC96-4D57-90D8-ABF4B0961AA5}" srcOrd="0" destOrd="0" parTransId="{C1610E3B-F769-4A30-AB0B-F0460FD4FC38}" sibTransId="{03220296-717C-4018-A07C-37949660C8EB}"/>
    <dgm:cxn modelId="{68521A55-44DC-4F18-B103-CB4F24D67FFD}" type="presOf" srcId="{A6640AC3-EC96-4D57-90D8-ABF4B0961AA5}" destId="{E25D0B60-3656-4C18-B505-C33B94F145F2}" srcOrd="0" destOrd="0" presId="urn:microsoft.com/office/officeart/2018/2/layout/IconVerticalSolidList"/>
    <dgm:cxn modelId="{939373B6-BA3E-49A3-904A-95A8EB9655FB}" type="presOf" srcId="{5DD2C7C7-DC66-4C74-8F63-2D49A0B95715}" destId="{05B56D40-2D3E-4D99-B0F6-22B340E51C95}" srcOrd="0" destOrd="0" presId="urn:microsoft.com/office/officeart/2018/2/layout/IconVerticalSolidList"/>
    <dgm:cxn modelId="{B68BC65F-E5E1-4EA9-AF6B-F35C3466762C}" type="presParOf" srcId="{462A832E-0124-40CE-AD8E-C9A9FE6F9524}" destId="{EF355E4E-84AA-4C97-8D80-04FE88E96010}" srcOrd="0" destOrd="0" presId="urn:microsoft.com/office/officeart/2018/2/layout/IconVerticalSolidList"/>
    <dgm:cxn modelId="{202A4E40-7E64-46F3-B4A5-298DA27B909D}" type="presParOf" srcId="{EF355E4E-84AA-4C97-8D80-04FE88E96010}" destId="{82FB512B-8417-4B45-A13A-AAB97D17BC69}" srcOrd="0" destOrd="0" presId="urn:microsoft.com/office/officeart/2018/2/layout/IconVerticalSolidList"/>
    <dgm:cxn modelId="{7406F6F9-F979-48A5-95D7-209468CBDF29}" type="presParOf" srcId="{EF355E4E-84AA-4C97-8D80-04FE88E96010}" destId="{9D6DBD5D-B576-473C-B2A0-C28D56712872}" srcOrd="1" destOrd="0" presId="urn:microsoft.com/office/officeart/2018/2/layout/IconVerticalSolidList"/>
    <dgm:cxn modelId="{6002FD36-AE80-4BB5-B331-0FB9BB2A0641}" type="presParOf" srcId="{EF355E4E-84AA-4C97-8D80-04FE88E96010}" destId="{CFF8428C-C133-445D-A7EA-DF5B835E8987}" srcOrd="2" destOrd="0" presId="urn:microsoft.com/office/officeart/2018/2/layout/IconVerticalSolidList"/>
    <dgm:cxn modelId="{9E2411B4-CE3F-42D2-A98A-14E21F9DBC4E}" type="presParOf" srcId="{EF355E4E-84AA-4C97-8D80-04FE88E96010}" destId="{E25D0B60-3656-4C18-B505-C33B94F145F2}" srcOrd="3" destOrd="0" presId="urn:microsoft.com/office/officeart/2018/2/layout/IconVerticalSolidList"/>
    <dgm:cxn modelId="{B42DFF18-81A3-4094-8DAE-35596BC2DB3D}" type="presParOf" srcId="{462A832E-0124-40CE-AD8E-C9A9FE6F9524}" destId="{138393D4-573D-461B-A396-513258311DEA}" srcOrd="1" destOrd="0" presId="urn:microsoft.com/office/officeart/2018/2/layout/IconVerticalSolidList"/>
    <dgm:cxn modelId="{10BA4385-006E-4040-98E4-1F73806446D2}" type="presParOf" srcId="{462A832E-0124-40CE-AD8E-C9A9FE6F9524}" destId="{3AB49B72-4969-4F17-ADFA-187E93B387EA}" srcOrd="2" destOrd="0" presId="urn:microsoft.com/office/officeart/2018/2/layout/IconVerticalSolidList"/>
    <dgm:cxn modelId="{AD1D3527-624F-4874-B396-42290024144D}" type="presParOf" srcId="{3AB49B72-4969-4F17-ADFA-187E93B387EA}" destId="{000EA7EC-2DBE-49F3-B671-4FA0EA835537}" srcOrd="0" destOrd="0" presId="urn:microsoft.com/office/officeart/2018/2/layout/IconVerticalSolidList"/>
    <dgm:cxn modelId="{C7BCA4D0-09AC-4E9E-ADE8-8FB94C29B004}" type="presParOf" srcId="{3AB49B72-4969-4F17-ADFA-187E93B387EA}" destId="{E7DFAD0D-DBE2-424E-B951-39C409BC2AF7}" srcOrd="1" destOrd="0" presId="urn:microsoft.com/office/officeart/2018/2/layout/IconVerticalSolidList"/>
    <dgm:cxn modelId="{B7A02976-3A4F-4329-997D-A85916F622D8}" type="presParOf" srcId="{3AB49B72-4969-4F17-ADFA-187E93B387EA}" destId="{E6CD9994-CAF4-49A1-8F40-16BF5B0B7441}" srcOrd="2" destOrd="0" presId="urn:microsoft.com/office/officeart/2018/2/layout/IconVerticalSolidList"/>
    <dgm:cxn modelId="{DA1D8602-C247-4A9E-8ADF-542BAD487F7E}" type="presParOf" srcId="{3AB49B72-4969-4F17-ADFA-187E93B387EA}" destId="{31C0490F-0A60-4373-A7DA-87962EE6100C}" srcOrd="3" destOrd="0" presId="urn:microsoft.com/office/officeart/2018/2/layout/IconVerticalSolidList"/>
    <dgm:cxn modelId="{5FF84B6B-2DE7-4ABB-8884-327801057E98}" type="presParOf" srcId="{462A832E-0124-40CE-AD8E-C9A9FE6F9524}" destId="{3C76C497-2F73-4BA9-A76D-DAB422567743}" srcOrd="3" destOrd="0" presId="urn:microsoft.com/office/officeart/2018/2/layout/IconVerticalSolidList"/>
    <dgm:cxn modelId="{799AF51F-3E59-424E-8504-1EBE77B7A97F}" type="presParOf" srcId="{462A832E-0124-40CE-AD8E-C9A9FE6F9524}" destId="{4C2045D2-C3DB-4E6C-955E-D9BA59D7FAA4}" srcOrd="4" destOrd="0" presId="urn:microsoft.com/office/officeart/2018/2/layout/IconVerticalSolidList"/>
    <dgm:cxn modelId="{08BE493A-EDFB-4198-B677-4486B0155EE9}" type="presParOf" srcId="{4C2045D2-C3DB-4E6C-955E-D9BA59D7FAA4}" destId="{1829B0E8-44C5-455A-9FCE-EA75D7F6E0DE}" srcOrd="0" destOrd="0" presId="urn:microsoft.com/office/officeart/2018/2/layout/IconVerticalSolidList"/>
    <dgm:cxn modelId="{36F7C0BE-BC7E-46D4-915B-6EFBFA4CB5A0}" type="presParOf" srcId="{4C2045D2-C3DB-4E6C-955E-D9BA59D7FAA4}" destId="{0C090225-9270-4222-9D6D-65A162BC5E5E}" srcOrd="1" destOrd="0" presId="urn:microsoft.com/office/officeart/2018/2/layout/IconVerticalSolidList"/>
    <dgm:cxn modelId="{025E5C08-83E8-4147-B375-771E6A9A0E5C}" type="presParOf" srcId="{4C2045D2-C3DB-4E6C-955E-D9BA59D7FAA4}" destId="{D3863F4C-A0F8-405F-9FF5-9E04916466A4}" srcOrd="2" destOrd="0" presId="urn:microsoft.com/office/officeart/2018/2/layout/IconVerticalSolidList"/>
    <dgm:cxn modelId="{828100A2-AB48-465F-8DEA-9D788F88157E}" type="presParOf" srcId="{4C2045D2-C3DB-4E6C-955E-D9BA59D7FAA4}" destId="{05B56D40-2D3E-4D99-B0F6-22B340E51C9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7ECFBA4-974E-4EC0-8D24-82ACB95F0E14}"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21E743C-63BC-40EA-BE9C-9808C102CA0C}">
      <dgm:prSet/>
      <dgm:spPr/>
      <dgm:t>
        <a:bodyPr/>
        <a:lstStyle/>
        <a:p>
          <a:r>
            <a:rPr lang="en-GB"/>
            <a:t>A Mini Vinnie group is a child’s version of the society set up by Frederic Ozanam way back in 1833.</a:t>
          </a:r>
          <a:endParaRPr lang="en-US"/>
        </a:p>
      </dgm:t>
    </dgm:pt>
    <dgm:pt modelId="{1AD6016D-C39E-455A-B3F9-412BCC5823B7}" type="parTrans" cxnId="{3F773267-59C0-4A28-AE63-D4291D1F3D68}">
      <dgm:prSet/>
      <dgm:spPr/>
      <dgm:t>
        <a:bodyPr/>
        <a:lstStyle/>
        <a:p>
          <a:endParaRPr lang="en-US"/>
        </a:p>
      </dgm:t>
    </dgm:pt>
    <dgm:pt modelId="{F2DAC828-21ED-4F71-B826-C613E2A426DD}" type="sibTrans" cxnId="{3F773267-59C0-4A28-AE63-D4291D1F3D68}">
      <dgm:prSet/>
      <dgm:spPr/>
      <dgm:t>
        <a:bodyPr/>
        <a:lstStyle/>
        <a:p>
          <a:endParaRPr lang="en-US"/>
        </a:p>
      </dgm:t>
    </dgm:pt>
    <dgm:pt modelId="{E29C4579-6E43-4F9A-83B3-AD6B26CBFB0A}">
      <dgm:prSet/>
      <dgm:spPr/>
      <dgm:t>
        <a:bodyPr/>
        <a:lstStyle/>
        <a:p>
          <a:r>
            <a:rPr lang="en-GB" dirty="0"/>
            <a:t>You would meet weekly or fortnightly during lunchtime at school or afterschool.</a:t>
          </a:r>
          <a:endParaRPr lang="en-US" dirty="0"/>
        </a:p>
      </dgm:t>
    </dgm:pt>
    <dgm:pt modelId="{A8BE3C80-3F53-490A-BF07-EBF285FEEC9B}" type="parTrans" cxnId="{3642E2CF-81F9-4AEB-9E45-C5DE9784D12F}">
      <dgm:prSet/>
      <dgm:spPr/>
      <dgm:t>
        <a:bodyPr/>
        <a:lstStyle/>
        <a:p>
          <a:endParaRPr lang="en-US"/>
        </a:p>
      </dgm:t>
    </dgm:pt>
    <dgm:pt modelId="{9EBE10DF-6816-4672-9AFF-77DF23970414}" type="sibTrans" cxnId="{3642E2CF-81F9-4AEB-9E45-C5DE9784D12F}">
      <dgm:prSet/>
      <dgm:spPr/>
      <dgm:t>
        <a:bodyPr/>
        <a:lstStyle/>
        <a:p>
          <a:endParaRPr lang="en-US"/>
        </a:p>
      </dgm:t>
    </dgm:pt>
    <dgm:pt modelId="{3321567B-9C4F-44F2-8A33-EFE6A5A4E219}">
      <dgm:prSet/>
      <dgm:spPr/>
      <dgm:t>
        <a:bodyPr/>
        <a:lstStyle/>
        <a:p>
          <a:r>
            <a:rPr lang="en-GB"/>
            <a:t>Make new friends.</a:t>
          </a:r>
          <a:endParaRPr lang="en-US"/>
        </a:p>
      </dgm:t>
    </dgm:pt>
    <dgm:pt modelId="{190D7978-FD12-4873-BC7D-18F93295FAE0}" type="parTrans" cxnId="{F2EBDBC7-0E71-42BB-B80C-172BF7999362}">
      <dgm:prSet/>
      <dgm:spPr/>
      <dgm:t>
        <a:bodyPr/>
        <a:lstStyle/>
        <a:p>
          <a:endParaRPr lang="en-US"/>
        </a:p>
      </dgm:t>
    </dgm:pt>
    <dgm:pt modelId="{1A1EE026-B857-4885-B941-D0820F1EB692}" type="sibTrans" cxnId="{F2EBDBC7-0E71-42BB-B80C-172BF7999362}">
      <dgm:prSet/>
      <dgm:spPr/>
      <dgm:t>
        <a:bodyPr/>
        <a:lstStyle/>
        <a:p>
          <a:endParaRPr lang="en-US"/>
        </a:p>
      </dgm:t>
    </dgm:pt>
    <dgm:pt modelId="{A2F5C7DA-2B22-4A77-81B4-6ACE226F6E5E}">
      <dgm:prSet/>
      <dgm:spPr/>
      <dgm:t>
        <a:bodyPr/>
        <a:lstStyle/>
        <a:p>
          <a:r>
            <a:rPr lang="en-GB"/>
            <a:t>Think of people who might need some help in your local community.</a:t>
          </a:r>
          <a:endParaRPr lang="en-US"/>
        </a:p>
      </dgm:t>
    </dgm:pt>
    <dgm:pt modelId="{83E9D792-EDA1-46C9-9D6E-9E5FD37A8F7E}" type="parTrans" cxnId="{3C416778-57B8-4417-9462-CA955435857D}">
      <dgm:prSet/>
      <dgm:spPr/>
      <dgm:t>
        <a:bodyPr/>
        <a:lstStyle/>
        <a:p>
          <a:endParaRPr lang="en-US"/>
        </a:p>
      </dgm:t>
    </dgm:pt>
    <dgm:pt modelId="{71B3FFE2-02DF-45C3-9C53-A6ABDB32A03A}" type="sibTrans" cxnId="{3C416778-57B8-4417-9462-CA955435857D}">
      <dgm:prSet/>
      <dgm:spPr/>
      <dgm:t>
        <a:bodyPr/>
        <a:lstStyle/>
        <a:p>
          <a:endParaRPr lang="en-US"/>
        </a:p>
      </dgm:t>
    </dgm:pt>
    <dgm:pt modelId="{23A883A5-96F7-4AB6-959E-868922B37C44}">
      <dgm:prSet/>
      <dgm:spPr/>
      <dgm:t>
        <a:bodyPr/>
        <a:lstStyle/>
        <a:p>
          <a:r>
            <a:rPr lang="en-GB" dirty="0"/>
            <a:t>Plan Ways to help. These could be….</a:t>
          </a:r>
          <a:endParaRPr lang="en-US" dirty="0"/>
        </a:p>
      </dgm:t>
    </dgm:pt>
    <dgm:pt modelId="{725E5C64-496C-4055-81F7-F00C3C1727E5}" type="parTrans" cxnId="{CFD11864-B170-40B2-BA0E-FC161A9321A8}">
      <dgm:prSet/>
      <dgm:spPr/>
      <dgm:t>
        <a:bodyPr/>
        <a:lstStyle/>
        <a:p>
          <a:endParaRPr lang="en-US"/>
        </a:p>
      </dgm:t>
    </dgm:pt>
    <dgm:pt modelId="{50F8C407-D6E9-4F89-A285-09F4696371F5}" type="sibTrans" cxnId="{CFD11864-B170-40B2-BA0E-FC161A9321A8}">
      <dgm:prSet/>
      <dgm:spPr/>
      <dgm:t>
        <a:bodyPr/>
        <a:lstStyle/>
        <a:p>
          <a:endParaRPr lang="en-US"/>
        </a:p>
      </dgm:t>
    </dgm:pt>
    <dgm:pt modelId="{3E1B0F8A-752B-4017-8506-179564F5526C}" type="pres">
      <dgm:prSet presAssocID="{B7ECFBA4-974E-4EC0-8D24-82ACB95F0E14}" presName="root" presStyleCnt="0">
        <dgm:presLayoutVars>
          <dgm:dir/>
          <dgm:resizeHandles val="exact"/>
        </dgm:presLayoutVars>
      </dgm:prSet>
      <dgm:spPr/>
    </dgm:pt>
    <dgm:pt modelId="{B3CFD792-DBC6-4E65-8D07-F51F925B59BF}" type="pres">
      <dgm:prSet presAssocID="{221E743C-63BC-40EA-BE9C-9808C102CA0C}" presName="compNode" presStyleCnt="0"/>
      <dgm:spPr/>
    </dgm:pt>
    <dgm:pt modelId="{79111B93-3060-4434-8F93-695589B31ADF}" type="pres">
      <dgm:prSet presAssocID="{221E743C-63BC-40EA-BE9C-9808C102CA0C}" presName="bgRect" presStyleLbl="bgShp" presStyleIdx="0" presStyleCnt="5"/>
      <dgm:spPr/>
    </dgm:pt>
    <dgm:pt modelId="{F913AEAE-383E-404F-9B6A-58B61B26B107}" type="pres">
      <dgm:prSet presAssocID="{221E743C-63BC-40EA-BE9C-9808C102CA0C}" presName="iconRect" presStyleLbl="node1" presStyleIdx="0"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9C15134C-2C2B-4229-A9CD-0BB9FDCCF8D6}" type="pres">
      <dgm:prSet presAssocID="{221E743C-63BC-40EA-BE9C-9808C102CA0C}" presName="spaceRect" presStyleCnt="0"/>
      <dgm:spPr/>
    </dgm:pt>
    <dgm:pt modelId="{C55DA6B6-9653-4B22-91DD-DC3D1ACBF3A6}" type="pres">
      <dgm:prSet presAssocID="{221E743C-63BC-40EA-BE9C-9808C102CA0C}" presName="parTx" presStyleLbl="revTx" presStyleIdx="0" presStyleCnt="5">
        <dgm:presLayoutVars>
          <dgm:chMax val="0"/>
          <dgm:chPref val="0"/>
        </dgm:presLayoutVars>
      </dgm:prSet>
      <dgm:spPr/>
    </dgm:pt>
    <dgm:pt modelId="{31984993-AECA-4305-B674-985746B9567E}" type="pres">
      <dgm:prSet presAssocID="{F2DAC828-21ED-4F71-B826-C613E2A426DD}" presName="sibTrans" presStyleCnt="0"/>
      <dgm:spPr/>
    </dgm:pt>
    <dgm:pt modelId="{5A5C02B9-1EC3-4E43-A473-2308391C34DD}" type="pres">
      <dgm:prSet presAssocID="{E29C4579-6E43-4F9A-83B3-AD6B26CBFB0A}" presName="compNode" presStyleCnt="0"/>
      <dgm:spPr/>
    </dgm:pt>
    <dgm:pt modelId="{FE897983-5CDD-4336-AE21-CF0681F2ED7D}" type="pres">
      <dgm:prSet presAssocID="{E29C4579-6E43-4F9A-83B3-AD6B26CBFB0A}" presName="bgRect" presStyleLbl="bgShp" presStyleIdx="1" presStyleCnt="5"/>
      <dgm:spPr/>
    </dgm:pt>
    <dgm:pt modelId="{BBAAB043-87FE-4CB7-AE07-378566F6D83F}" type="pres">
      <dgm:prSet presAssocID="{E29C4579-6E43-4F9A-83B3-AD6B26CBFB0A}" presName="iconRect" presStyleLbl="node1" presStyleIdx="1"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A0CAB1A8-208B-464D-B956-5C4FB52D86EC}" type="pres">
      <dgm:prSet presAssocID="{E29C4579-6E43-4F9A-83B3-AD6B26CBFB0A}" presName="spaceRect" presStyleCnt="0"/>
      <dgm:spPr/>
    </dgm:pt>
    <dgm:pt modelId="{AB14237B-3889-4D90-AC67-CD5413B0C586}" type="pres">
      <dgm:prSet presAssocID="{E29C4579-6E43-4F9A-83B3-AD6B26CBFB0A}" presName="parTx" presStyleLbl="revTx" presStyleIdx="1" presStyleCnt="5">
        <dgm:presLayoutVars>
          <dgm:chMax val="0"/>
          <dgm:chPref val="0"/>
        </dgm:presLayoutVars>
      </dgm:prSet>
      <dgm:spPr/>
    </dgm:pt>
    <dgm:pt modelId="{7ABD087D-BD11-4209-A17E-15680AC84800}" type="pres">
      <dgm:prSet presAssocID="{9EBE10DF-6816-4672-9AFF-77DF23970414}" presName="sibTrans" presStyleCnt="0"/>
      <dgm:spPr/>
    </dgm:pt>
    <dgm:pt modelId="{125B52B9-9FB0-49E4-86EF-C76AA49F1A31}" type="pres">
      <dgm:prSet presAssocID="{3321567B-9C4F-44F2-8A33-EFE6A5A4E219}" presName="compNode" presStyleCnt="0"/>
      <dgm:spPr/>
    </dgm:pt>
    <dgm:pt modelId="{9CBF4257-A5C5-48CF-ADF0-EAA27B9115DC}" type="pres">
      <dgm:prSet presAssocID="{3321567B-9C4F-44F2-8A33-EFE6A5A4E219}" presName="bgRect" presStyleLbl="bgShp" presStyleIdx="2" presStyleCnt="5"/>
      <dgm:spPr/>
    </dgm:pt>
    <dgm:pt modelId="{930AEAC2-DD0C-46A3-897C-F975BD6BA9C9}" type="pres">
      <dgm:prSet presAssocID="{3321567B-9C4F-44F2-8A33-EFE6A5A4E219}" presName="iconRect" presStyleLbl="node1" presStyleIdx="2" presStyleCnt="5" custLinFactNeighborY="2852"/>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E0F2CD47-5463-440C-B53A-B310360F5753}" type="pres">
      <dgm:prSet presAssocID="{3321567B-9C4F-44F2-8A33-EFE6A5A4E219}" presName="spaceRect" presStyleCnt="0"/>
      <dgm:spPr/>
    </dgm:pt>
    <dgm:pt modelId="{C75C7181-EA3D-42B2-B864-146835C83FB0}" type="pres">
      <dgm:prSet presAssocID="{3321567B-9C4F-44F2-8A33-EFE6A5A4E219}" presName="parTx" presStyleLbl="revTx" presStyleIdx="2" presStyleCnt="5">
        <dgm:presLayoutVars>
          <dgm:chMax val="0"/>
          <dgm:chPref val="0"/>
        </dgm:presLayoutVars>
      </dgm:prSet>
      <dgm:spPr/>
    </dgm:pt>
    <dgm:pt modelId="{44FC50E1-5724-4D33-8013-1119DE5802E0}" type="pres">
      <dgm:prSet presAssocID="{1A1EE026-B857-4885-B941-D0820F1EB692}" presName="sibTrans" presStyleCnt="0"/>
      <dgm:spPr/>
    </dgm:pt>
    <dgm:pt modelId="{CF4B7669-E0C6-4BF5-9557-4E8C00C828D5}" type="pres">
      <dgm:prSet presAssocID="{A2F5C7DA-2B22-4A77-81B4-6ACE226F6E5E}" presName="compNode" presStyleCnt="0"/>
      <dgm:spPr/>
    </dgm:pt>
    <dgm:pt modelId="{1FEB2611-E374-41B8-82B4-A77EE6F2EAA2}" type="pres">
      <dgm:prSet presAssocID="{A2F5C7DA-2B22-4A77-81B4-6ACE226F6E5E}" presName="bgRect" presStyleLbl="bgShp" presStyleIdx="3" presStyleCnt="5"/>
      <dgm:spPr/>
    </dgm:pt>
    <dgm:pt modelId="{B333DC33-C8BE-4D6C-9D9A-36A056C9183C}" type="pres">
      <dgm:prSet presAssocID="{A2F5C7DA-2B22-4A77-81B4-6ACE226F6E5E}" presName="iconRect" presStyleLbl="node1" presStyleIdx="3"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pt>
    <dgm:pt modelId="{8E5FC016-B036-4AFC-8E1D-E2053B2CE479}" type="pres">
      <dgm:prSet presAssocID="{A2F5C7DA-2B22-4A77-81B4-6ACE226F6E5E}" presName="spaceRect" presStyleCnt="0"/>
      <dgm:spPr/>
    </dgm:pt>
    <dgm:pt modelId="{EE8EE14C-BF5B-4569-A504-69F8DA3030AE}" type="pres">
      <dgm:prSet presAssocID="{A2F5C7DA-2B22-4A77-81B4-6ACE226F6E5E}" presName="parTx" presStyleLbl="revTx" presStyleIdx="3" presStyleCnt="5">
        <dgm:presLayoutVars>
          <dgm:chMax val="0"/>
          <dgm:chPref val="0"/>
        </dgm:presLayoutVars>
      </dgm:prSet>
      <dgm:spPr/>
    </dgm:pt>
    <dgm:pt modelId="{5AC3E079-7F99-4A4E-A904-FB92A4FF9BA8}" type="pres">
      <dgm:prSet presAssocID="{71B3FFE2-02DF-45C3-9C53-A6ABDB32A03A}" presName="sibTrans" presStyleCnt="0"/>
      <dgm:spPr/>
    </dgm:pt>
    <dgm:pt modelId="{26937681-FF5A-40A5-AF5F-7BE57CA9500E}" type="pres">
      <dgm:prSet presAssocID="{23A883A5-96F7-4AB6-959E-868922B37C44}" presName="compNode" presStyleCnt="0"/>
      <dgm:spPr/>
    </dgm:pt>
    <dgm:pt modelId="{4F8D9C11-2EAC-4BD3-804C-AC7FA658CFCF}" type="pres">
      <dgm:prSet presAssocID="{23A883A5-96F7-4AB6-959E-868922B37C44}" presName="bgRect" presStyleLbl="bgShp" presStyleIdx="4" presStyleCnt="5"/>
      <dgm:spPr/>
    </dgm:pt>
    <dgm:pt modelId="{16F93356-6D33-4D60-B9E8-06C81A31C79D}" type="pres">
      <dgm:prSet presAssocID="{23A883A5-96F7-4AB6-959E-868922B37C44}" presName="iconRect" presStyleLbl="node1" presStyleIdx="4" presStyleCnt="5" custLinFactNeighborY="-1014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9380E514-7B09-45C2-B023-21DA6C0F8199}" type="pres">
      <dgm:prSet presAssocID="{23A883A5-96F7-4AB6-959E-868922B37C44}" presName="spaceRect" presStyleCnt="0"/>
      <dgm:spPr/>
    </dgm:pt>
    <dgm:pt modelId="{FD8D483A-BC12-492E-BF28-51879D4EDB78}" type="pres">
      <dgm:prSet presAssocID="{23A883A5-96F7-4AB6-959E-868922B37C44}" presName="parTx" presStyleLbl="revTx" presStyleIdx="4" presStyleCnt="5">
        <dgm:presLayoutVars>
          <dgm:chMax val="0"/>
          <dgm:chPref val="0"/>
        </dgm:presLayoutVars>
      </dgm:prSet>
      <dgm:spPr/>
    </dgm:pt>
  </dgm:ptLst>
  <dgm:cxnLst>
    <dgm:cxn modelId="{C449F400-5F3B-40A5-A974-AC8BA8AF8698}" type="presOf" srcId="{E29C4579-6E43-4F9A-83B3-AD6B26CBFB0A}" destId="{AB14237B-3889-4D90-AC67-CD5413B0C586}" srcOrd="0" destOrd="0" presId="urn:microsoft.com/office/officeart/2018/2/layout/IconVerticalSolidList"/>
    <dgm:cxn modelId="{CFD11864-B170-40B2-BA0E-FC161A9321A8}" srcId="{B7ECFBA4-974E-4EC0-8D24-82ACB95F0E14}" destId="{23A883A5-96F7-4AB6-959E-868922B37C44}" srcOrd="4" destOrd="0" parTransId="{725E5C64-496C-4055-81F7-F00C3C1727E5}" sibTransId="{50F8C407-D6E9-4F89-A285-09F4696371F5}"/>
    <dgm:cxn modelId="{3F773267-59C0-4A28-AE63-D4291D1F3D68}" srcId="{B7ECFBA4-974E-4EC0-8D24-82ACB95F0E14}" destId="{221E743C-63BC-40EA-BE9C-9808C102CA0C}" srcOrd="0" destOrd="0" parTransId="{1AD6016D-C39E-455A-B3F9-412BCC5823B7}" sibTransId="{F2DAC828-21ED-4F71-B826-C613E2A426DD}"/>
    <dgm:cxn modelId="{1B217169-5C48-4C9B-896C-FA0E2D73C7D4}" type="presOf" srcId="{23A883A5-96F7-4AB6-959E-868922B37C44}" destId="{FD8D483A-BC12-492E-BF28-51879D4EDB78}" srcOrd="0" destOrd="0" presId="urn:microsoft.com/office/officeart/2018/2/layout/IconVerticalSolidList"/>
    <dgm:cxn modelId="{3C416778-57B8-4417-9462-CA955435857D}" srcId="{B7ECFBA4-974E-4EC0-8D24-82ACB95F0E14}" destId="{A2F5C7DA-2B22-4A77-81B4-6ACE226F6E5E}" srcOrd="3" destOrd="0" parTransId="{83E9D792-EDA1-46C9-9D6E-9E5FD37A8F7E}" sibTransId="{71B3FFE2-02DF-45C3-9C53-A6ABDB32A03A}"/>
    <dgm:cxn modelId="{86B0C286-2D22-4B19-882D-C232133464F3}" type="presOf" srcId="{3321567B-9C4F-44F2-8A33-EFE6A5A4E219}" destId="{C75C7181-EA3D-42B2-B864-146835C83FB0}" srcOrd="0" destOrd="0" presId="urn:microsoft.com/office/officeart/2018/2/layout/IconVerticalSolidList"/>
    <dgm:cxn modelId="{F84E508C-C8E8-46E2-A61E-6D602DA54152}" type="presOf" srcId="{A2F5C7DA-2B22-4A77-81B4-6ACE226F6E5E}" destId="{EE8EE14C-BF5B-4569-A504-69F8DA3030AE}" srcOrd="0" destOrd="0" presId="urn:microsoft.com/office/officeart/2018/2/layout/IconVerticalSolidList"/>
    <dgm:cxn modelId="{4A47FB95-D6BD-4BFF-BD93-EA882D8A3D72}" type="presOf" srcId="{221E743C-63BC-40EA-BE9C-9808C102CA0C}" destId="{C55DA6B6-9653-4B22-91DD-DC3D1ACBF3A6}" srcOrd="0" destOrd="0" presId="urn:microsoft.com/office/officeart/2018/2/layout/IconVerticalSolidList"/>
    <dgm:cxn modelId="{F2EBDBC7-0E71-42BB-B80C-172BF7999362}" srcId="{B7ECFBA4-974E-4EC0-8D24-82ACB95F0E14}" destId="{3321567B-9C4F-44F2-8A33-EFE6A5A4E219}" srcOrd="2" destOrd="0" parTransId="{190D7978-FD12-4873-BC7D-18F93295FAE0}" sibTransId="{1A1EE026-B857-4885-B941-D0820F1EB692}"/>
    <dgm:cxn modelId="{3642E2CF-81F9-4AEB-9E45-C5DE9784D12F}" srcId="{B7ECFBA4-974E-4EC0-8D24-82ACB95F0E14}" destId="{E29C4579-6E43-4F9A-83B3-AD6B26CBFB0A}" srcOrd="1" destOrd="0" parTransId="{A8BE3C80-3F53-490A-BF07-EBF285FEEC9B}" sibTransId="{9EBE10DF-6816-4672-9AFF-77DF23970414}"/>
    <dgm:cxn modelId="{A6684AD9-982D-4172-A435-8ADAF9F3F7A4}" type="presOf" srcId="{B7ECFBA4-974E-4EC0-8D24-82ACB95F0E14}" destId="{3E1B0F8A-752B-4017-8506-179564F5526C}" srcOrd="0" destOrd="0" presId="urn:microsoft.com/office/officeart/2018/2/layout/IconVerticalSolidList"/>
    <dgm:cxn modelId="{B83CDAAD-6833-4555-B937-B1E1C7509785}" type="presParOf" srcId="{3E1B0F8A-752B-4017-8506-179564F5526C}" destId="{B3CFD792-DBC6-4E65-8D07-F51F925B59BF}" srcOrd="0" destOrd="0" presId="urn:microsoft.com/office/officeart/2018/2/layout/IconVerticalSolidList"/>
    <dgm:cxn modelId="{08EA7946-A871-4F4B-8DCB-3888ABC48836}" type="presParOf" srcId="{B3CFD792-DBC6-4E65-8D07-F51F925B59BF}" destId="{79111B93-3060-4434-8F93-695589B31ADF}" srcOrd="0" destOrd="0" presId="urn:microsoft.com/office/officeart/2018/2/layout/IconVerticalSolidList"/>
    <dgm:cxn modelId="{FA21C371-FEAD-459F-B837-042B1BA81F39}" type="presParOf" srcId="{B3CFD792-DBC6-4E65-8D07-F51F925B59BF}" destId="{F913AEAE-383E-404F-9B6A-58B61B26B107}" srcOrd="1" destOrd="0" presId="urn:microsoft.com/office/officeart/2018/2/layout/IconVerticalSolidList"/>
    <dgm:cxn modelId="{015E5989-3E6D-4017-8BD9-1AFF99DB199E}" type="presParOf" srcId="{B3CFD792-DBC6-4E65-8D07-F51F925B59BF}" destId="{9C15134C-2C2B-4229-A9CD-0BB9FDCCF8D6}" srcOrd="2" destOrd="0" presId="urn:microsoft.com/office/officeart/2018/2/layout/IconVerticalSolidList"/>
    <dgm:cxn modelId="{A1D50CEA-685E-4D3C-ACDC-CF2B39947CAB}" type="presParOf" srcId="{B3CFD792-DBC6-4E65-8D07-F51F925B59BF}" destId="{C55DA6B6-9653-4B22-91DD-DC3D1ACBF3A6}" srcOrd="3" destOrd="0" presId="urn:microsoft.com/office/officeart/2018/2/layout/IconVerticalSolidList"/>
    <dgm:cxn modelId="{C67383A5-CC44-440F-8D3F-006204CD4F3C}" type="presParOf" srcId="{3E1B0F8A-752B-4017-8506-179564F5526C}" destId="{31984993-AECA-4305-B674-985746B9567E}" srcOrd="1" destOrd="0" presId="urn:microsoft.com/office/officeart/2018/2/layout/IconVerticalSolidList"/>
    <dgm:cxn modelId="{929B0B10-21C0-49EA-A501-9CE2A8A91371}" type="presParOf" srcId="{3E1B0F8A-752B-4017-8506-179564F5526C}" destId="{5A5C02B9-1EC3-4E43-A473-2308391C34DD}" srcOrd="2" destOrd="0" presId="urn:microsoft.com/office/officeart/2018/2/layout/IconVerticalSolidList"/>
    <dgm:cxn modelId="{752B042C-CBA3-4B7D-BD53-A35DC8D67B51}" type="presParOf" srcId="{5A5C02B9-1EC3-4E43-A473-2308391C34DD}" destId="{FE897983-5CDD-4336-AE21-CF0681F2ED7D}" srcOrd="0" destOrd="0" presId="urn:microsoft.com/office/officeart/2018/2/layout/IconVerticalSolidList"/>
    <dgm:cxn modelId="{AE328213-4280-400F-8080-DFA34CD7D19C}" type="presParOf" srcId="{5A5C02B9-1EC3-4E43-A473-2308391C34DD}" destId="{BBAAB043-87FE-4CB7-AE07-378566F6D83F}" srcOrd="1" destOrd="0" presId="urn:microsoft.com/office/officeart/2018/2/layout/IconVerticalSolidList"/>
    <dgm:cxn modelId="{C816BDB8-7F12-40B1-903F-30AAFA99435A}" type="presParOf" srcId="{5A5C02B9-1EC3-4E43-A473-2308391C34DD}" destId="{A0CAB1A8-208B-464D-B956-5C4FB52D86EC}" srcOrd="2" destOrd="0" presId="urn:microsoft.com/office/officeart/2018/2/layout/IconVerticalSolidList"/>
    <dgm:cxn modelId="{C724B598-A1D2-4369-BD28-F91895E9197B}" type="presParOf" srcId="{5A5C02B9-1EC3-4E43-A473-2308391C34DD}" destId="{AB14237B-3889-4D90-AC67-CD5413B0C586}" srcOrd="3" destOrd="0" presId="urn:microsoft.com/office/officeart/2018/2/layout/IconVerticalSolidList"/>
    <dgm:cxn modelId="{AC3EC94F-9FE5-4CF7-9F15-CAE8398D3ADF}" type="presParOf" srcId="{3E1B0F8A-752B-4017-8506-179564F5526C}" destId="{7ABD087D-BD11-4209-A17E-15680AC84800}" srcOrd="3" destOrd="0" presId="urn:microsoft.com/office/officeart/2018/2/layout/IconVerticalSolidList"/>
    <dgm:cxn modelId="{369A82D7-3F6C-41AD-9CF9-84B9B73D7C09}" type="presParOf" srcId="{3E1B0F8A-752B-4017-8506-179564F5526C}" destId="{125B52B9-9FB0-49E4-86EF-C76AA49F1A31}" srcOrd="4" destOrd="0" presId="urn:microsoft.com/office/officeart/2018/2/layout/IconVerticalSolidList"/>
    <dgm:cxn modelId="{D290B60C-40A4-4223-9DF0-3CE96B5EAF3C}" type="presParOf" srcId="{125B52B9-9FB0-49E4-86EF-C76AA49F1A31}" destId="{9CBF4257-A5C5-48CF-ADF0-EAA27B9115DC}" srcOrd="0" destOrd="0" presId="urn:microsoft.com/office/officeart/2018/2/layout/IconVerticalSolidList"/>
    <dgm:cxn modelId="{A59637B0-5825-4FE3-831D-590A1DF1D064}" type="presParOf" srcId="{125B52B9-9FB0-49E4-86EF-C76AA49F1A31}" destId="{930AEAC2-DD0C-46A3-897C-F975BD6BA9C9}" srcOrd="1" destOrd="0" presId="urn:microsoft.com/office/officeart/2018/2/layout/IconVerticalSolidList"/>
    <dgm:cxn modelId="{22F38FC0-2C1F-4302-B923-18D799073738}" type="presParOf" srcId="{125B52B9-9FB0-49E4-86EF-C76AA49F1A31}" destId="{E0F2CD47-5463-440C-B53A-B310360F5753}" srcOrd="2" destOrd="0" presId="urn:microsoft.com/office/officeart/2018/2/layout/IconVerticalSolidList"/>
    <dgm:cxn modelId="{14B5C55D-B56B-40DD-BAD8-F69CD078E325}" type="presParOf" srcId="{125B52B9-9FB0-49E4-86EF-C76AA49F1A31}" destId="{C75C7181-EA3D-42B2-B864-146835C83FB0}" srcOrd="3" destOrd="0" presId="urn:microsoft.com/office/officeart/2018/2/layout/IconVerticalSolidList"/>
    <dgm:cxn modelId="{ACDB91FA-EBF9-4025-BB3F-2B56C4A5C83F}" type="presParOf" srcId="{3E1B0F8A-752B-4017-8506-179564F5526C}" destId="{44FC50E1-5724-4D33-8013-1119DE5802E0}" srcOrd="5" destOrd="0" presId="urn:microsoft.com/office/officeart/2018/2/layout/IconVerticalSolidList"/>
    <dgm:cxn modelId="{F0259293-447F-46AA-9A25-1A2C4A72016A}" type="presParOf" srcId="{3E1B0F8A-752B-4017-8506-179564F5526C}" destId="{CF4B7669-E0C6-4BF5-9557-4E8C00C828D5}" srcOrd="6" destOrd="0" presId="urn:microsoft.com/office/officeart/2018/2/layout/IconVerticalSolidList"/>
    <dgm:cxn modelId="{A66415E2-7B44-46C5-B24A-F19351036001}" type="presParOf" srcId="{CF4B7669-E0C6-4BF5-9557-4E8C00C828D5}" destId="{1FEB2611-E374-41B8-82B4-A77EE6F2EAA2}" srcOrd="0" destOrd="0" presId="urn:microsoft.com/office/officeart/2018/2/layout/IconVerticalSolidList"/>
    <dgm:cxn modelId="{31160D5F-E41E-4B1B-8F1F-F206779ADE72}" type="presParOf" srcId="{CF4B7669-E0C6-4BF5-9557-4E8C00C828D5}" destId="{B333DC33-C8BE-4D6C-9D9A-36A056C9183C}" srcOrd="1" destOrd="0" presId="urn:microsoft.com/office/officeart/2018/2/layout/IconVerticalSolidList"/>
    <dgm:cxn modelId="{9CAF17F2-67C7-494A-835B-EFBC9FAC5F21}" type="presParOf" srcId="{CF4B7669-E0C6-4BF5-9557-4E8C00C828D5}" destId="{8E5FC016-B036-4AFC-8E1D-E2053B2CE479}" srcOrd="2" destOrd="0" presId="urn:microsoft.com/office/officeart/2018/2/layout/IconVerticalSolidList"/>
    <dgm:cxn modelId="{8D67930E-B3F2-42D7-A145-E5E41EFE18BA}" type="presParOf" srcId="{CF4B7669-E0C6-4BF5-9557-4E8C00C828D5}" destId="{EE8EE14C-BF5B-4569-A504-69F8DA3030AE}" srcOrd="3" destOrd="0" presId="urn:microsoft.com/office/officeart/2018/2/layout/IconVerticalSolidList"/>
    <dgm:cxn modelId="{B3CB4012-8A3D-4762-ADF2-AF46D4E15EFC}" type="presParOf" srcId="{3E1B0F8A-752B-4017-8506-179564F5526C}" destId="{5AC3E079-7F99-4A4E-A904-FB92A4FF9BA8}" srcOrd="7" destOrd="0" presId="urn:microsoft.com/office/officeart/2018/2/layout/IconVerticalSolidList"/>
    <dgm:cxn modelId="{222C1E39-AEA0-45FA-8572-A4BF9CCD4AF0}" type="presParOf" srcId="{3E1B0F8A-752B-4017-8506-179564F5526C}" destId="{26937681-FF5A-40A5-AF5F-7BE57CA9500E}" srcOrd="8" destOrd="0" presId="urn:microsoft.com/office/officeart/2018/2/layout/IconVerticalSolidList"/>
    <dgm:cxn modelId="{171197FE-8836-439C-A57C-CAC7088A322F}" type="presParOf" srcId="{26937681-FF5A-40A5-AF5F-7BE57CA9500E}" destId="{4F8D9C11-2EAC-4BD3-804C-AC7FA658CFCF}" srcOrd="0" destOrd="0" presId="urn:microsoft.com/office/officeart/2018/2/layout/IconVerticalSolidList"/>
    <dgm:cxn modelId="{B4412CC1-F983-46DF-B12D-4D81F0FA9031}" type="presParOf" srcId="{26937681-FF5A-40A5-AF5F-7BE57CA9500E}" destId="{16F93356-6D33-4D60-B9E8-06C81A31C79D}" srcOrd="1" destOrd="0" presId="urn:microsoft.com/office/officeart/2018/2/layout/IconVerticalSolidList"/>
    <dgm:cxn modelId="{B001620A-CFB4-472F-BBBA-7782D942E975}" type="presParOf" srcId="{26937681-FF5A-40A5-AF5F-7BE57CA9500E}" destId="{9380E514-7B09-45C2-B023-21DA6C0F8199}" srcOrd="2" destOrd="0" presId="urn:microsoft.com/office/officeart/2018/2/layout/IconVerticalSolidList"/>
    <dgm:cxn modelId="{F0295041-BF07-4AF8-9F7C-67E0F1B786F1}" type="presParOf" srcId="{26937681-FF5A-40A5-AF5F-7BE57CA9500E}" destId="{FD8D483A-BC12-492E-BF28-51879D4EDB7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D80448-4474-4111-A4B4-02BEC515543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79ADC83-788E-4BBD-A814-FFAF97C42873}">
      <dgm:prSet/>
      <dgm:spPr/>
      <dgm:t>
        <a:bodyPr/>
        <a:lstStyle/>
        <a:p>
          <a:r>
            <a:rPr lang="en-GB"/>
            <a:t>Cake and candy </a:t>
          </a:r>
          <a:endParaRPr lang="en-US"/>
        </a:p>
      </dgm:t>
    </dgm:pt>
    <dgm:pt modelId="{0BB66395-3E00-4A47-97A3-B40D21C737FB}" type="parTrans" cxnId="{9614CB9F-DA1B-4189-B9E8-20C104F93733}">
      <dgm:prSet/>
      <dgm:spPr/>
      <dgm:t>
        <a:bodyPr/>
        <a:lstStyle/>
        <a:p>
          <a:endParaRPr lang="en-US"/>
        </a:p>
      </dgm:t>
    </dgm:pt>
    <dgm:pt modelId="{3B457169-5FE9-45F4-BA0D-4F520D1842D1}" type="sibTrans" cxnId="{9614CB9F-DA1B-4189-B9E8-20C104F93733}">
      <dgm:prSet/>
      <dgm:spPr/>
      <dgm:t>
        <a:bodyPr/>
        <a:lstStyle/>
        <a:p>
          <a:endParaRPr lang="en-US"/>
        </a:p>
      </dgm:t>
    </dgm:pt>
    <dgm:pt modelId="{E6B246E2-359F-4550-A722-E7B9A61E6A85}">
      <dgm:prSet/>
      <dgm:spPr/>
      <dgm:t>
        <a:bodyPr/>
        <a:lstStyle/>
        <a:p>
          <a:r>
            <a:rPr lang="en-GB"/>
            <a:t>Sponsored events</a:t>
          </a:r>
          <a:endParaRPr lang="en-US"/>
        </a:p>
      </dgm:t>
    </dgm:pt>
    <dgm:pt modelId="{C4A22971-2D03-4D80-A8CE-4676B7FF7DE9}" type="parTrans" cxnId="{285069FD-5D69-4CCF-AA39-B9E88D5D550A}">
      <dgm:prSet/>
      <dgm:spPr/>
      <dgm:t>
        <a:bodyPr/>
        <a:lstStyle/>
        <a:p>
          <a:endParaRPr lang="en-US"/>
        </a:p>
      </dgm:t>
    </dgm:pt>
    <dgm:pt modelId="{D4E2C970-FBC4-4AEA-B0ED-B1A3AF1C58B5}" type="sibTrans" cxnId="{285069FD-5D69-4CCF-AA39-B9E88D5D550A}">
      <dgm:prSet/>
      <dgm:spPr/>
      <dgm:t>
        <a:bodyPr/>
        <a:lstStyle/>
        <a:p>
          <a:endParaRPr lang="en-US"/>
        </a:p>
      </dgm:t>
    </dgm:pt>
    <dgm:pt modelId="{6B4B0BCB-3FEF-457E-B974-EC1CB7EA3597}">
      <dgm:prSet/>
      <dgm:spPr/>
      <dgm:t>
        <a:bodyPr/>
        <a:lstStyle/>
        <a:p>
          <a:r>
            <a:rPr lang="en-GB"/>
            <a:t>Making items to sell to donate money to the poor.</a:t>
          </a:r>
          <a:endParaRPr lang="en-US"/>
        </a:p>
      </dgm:t>
    </dgm:pt>
    <dgm:pt modelId="{AC9AED06-24D2-45E7-9AC5-182E8C680392}" type="parTrans" cxnId="{C1BF1A08-C95E-4C20-ADB6-F9CF3841F5BB}">
      <dgm:prSet/>
      <dgm:spPr/>
      <dgm:t>
        <a:bodyPr/>
        <a:lstStyle/>
        <a:p>
          <a:endParaRPr lang="en-US"/>
        </a:p>
      </dgm:t>
    </dgm:pt>
    <dgm:pt modelId="{81AA149A-39AC-465F-AD06-81800507DB3B}" type="sibTrans" cxnId="{C1BF1A08-C95E-4C20-ADB6-F9CF3841F5BB}">
      <dgm:prSet/>
      <dgm:spPr/>
      <dgm:t>
        <a:bodyPr/>
        <a:lstStyle/>
        <a:p>
          <a:endParaRPr lang="en-US"/>
        </a:p>
      </dgm:t>
    </dgm:pt>
    <dgm:pt modelId="{F4420062-16E2-4505-9116-F7D83B9FC821}">
      <dgm:prSet/>
      <dgm:spPr/>
      <dgm:t>
        <a:bodyPr/>
        <a:lstStyle/>
        <a:p>
          <a:r>
            <a:rPr lang="en-GB"/>
            <a:t>Making soup and sandwiches at school which can be given out to homeless groups.</a:t>
          </a:r>
          <a:endParaRPr lang="en-US"/>
        </a:p>
      </dgm:t>
    </dgm:pt>
    <dgm:pt modelId="{6687537F-8F95-4162-A2BD-BAE3D3897CED}" type="parTrans" cxnId="{AE862778-B480-4FE5-AC74-99F56B4E14D4}">
      <dgm:prSet/>
      <dgm:spPr/>
      <dgm:t>
        <a:bodyPr/>
        <a:lstStyle/>
        <a:p>
          <a:endParaRPr lang="en-US"/>
        </a:p>
      </dgm:t>
    </dgm:pt>
    <dgm:pt modelId="{1C141FE5-E452-46D1-ABFF-9DBCA1979E7A}" type="sibTrans" cxnId="{AE862778-B480-4FE5-AC74-99F56B4E14D4}">
      <dgm:prSet/>
      <dgm:spPr/>
      <dgm:t>
        <a:bodyPr/>
        <a:lstStyle/>
        <a:p>
          <a:endParaRPr lang="en-US"/>
        </a:p>
      </dgm:t>
    </dgm:pt>
    <dgm:pt modelId="{56740D30-28C6-4EB5-ADD5-E659A94A3FEC}">
      <dgm:prSet/>
      <dgm:spPr/>
      <dgm:t>
        <a:bodyPr/>
        <a:lstStyle/>
        <a:p>
          <a:r>
            <a:rPr lang="en-GB"/>
            <a:t>Vising care homes to have a chat with the older residents</a:t>
          </a:r>
          <a:endParaRPr lang="en-US"/>
        </a:p>
      </dgm:t>
    </dgm:pt>
    <dgm:pt modelId="{F4B5DA04-A58F-4C6E-9513-F862B0168064}" type="parTrans" cxnId="{B96CD078-5B05-4FB1-BB72-65CD8BA7059C}">
      <dgm:prSet/>
      <dgm:spPr/>
      <dgm:t>
        <a:bodyPr/>
        <a:lstStyle/>
        <a:p>
          <a:endParaRPr lang="en-US"/>
        </a:p>
      </dgm:t>
    </dgm:pt>
    <dgm:pt modelId="{27D2C369-5E24-42A9-AEE1-7227CF8E97EF}" type="sibTrans" cxnId="{B96CD078-5B05-4FB1-BB72-65CD8BA7059C}">
      <dgm:prSet/>
      <dgm:spPr/>
      <dgm:t>
        <a:bodyPr/>
        <a:lstStyle/>
        <a:p>
          <a:endParaRPr lang="en-US"/>
        </a:p>
      </dgm:t>
    </dgm:pt>
    <dgm:pt modelId="{F3A8D758-FE72-4C71-9DF0-E70F5275859A}">
      <dgm:prSet/>
      <dgm:spPr/>
      <dgm:t>
        <a:bodyPr/>
        <a:lstStyle/>
        <a:p>
          <a:r>
            <a:rPr lang="en-GB"/>
            <a:t>Set up a lunch club at school to make sure everyone is included and has friends.</a:t>
          </a:r>
          <a:endParaRPr lang="en-US"/>
        </a:p>
      </dgm:t>
    </dgm:pt>
    <dgm:pt modelId="{6D36E67F-F490-46E9-9D83-329E8ADBAF7D}" type="parTrans" cxnId="{CA8AFF26-A369-4A6E-AD64-30CC425898C3}">
      <dgm:prSet/>
      <dgm:spPr/>
      <dgm:t>
        <a:bodyPr/>
        <a:lstStyle/>
        <a:p>
          <a:endParaRPr lang="en-US"/>
        </a:p>
      </dgm:t>
    </dgm:pt>
    <dgm:pt modelId="{31DF4B9D-3528-4E2D-A01A-99E5ADBBCBD4}" type="sibTrans" cxnId="{CA8AFF26-A369-4A6E-AD64-30CC425898C3}">
      <dgm:prSet/>
      <dgm:spPr/>
      <dgm:t>
        <a:bodyPr/>
        <a:lstStyle/>
        <a:p>
          <a:endParaRPr lang="en-US"/>
        </a:p>
      </dgm:t>
    </dgm:pt>
    <dgm:pt modelId="{8A1A2A87-B5D4-42DA-BCDB-F1C5589B7162}" type="pres">
      <dgm:prSet presAssocID="{91D80448-4474-4111-A4B4-02BEC515543A}" presName="root" presStyleCnt="0">
        <dgm:presLayoutVars>
          <dgm:dir/>
          <dgm:resizeHandles val="exact"/>
        </dgm:presLayoutVars>
      </dgm:prSet>
      <dgm:spPr/>
    </dgm:pt>
    <dgm:pt modelId="{3C346D18-EF1D-4BA3-A960-54731D84041E}" type="pres">
      <dgm:prSet presAssocID="{D79ADC83-788E-4BBD-A814-FFAF97C42873}" presName="compNode" presStyleCnt="0"/>
      <dgm:spPr/>
    </dgm:pt>
    <dgm:pt modelId="{0ED7A634-F33A-408B-A3B7-594A4D23B6FC}" type="pres">
      <dgm:prSet presAssocID="{D79ADC83-788E-4BBD-A814-FFAF97C42873}" presName="bgRect" presStyleLbl="bgShp" presStyleIdx="0" presStyleCnt="6"/>
      <dgm:spPr/>
    </dgm:pt>
    <dgm:pt modelId="{52503720-0352-43A8-8FEE-78C71D647B93}" type="pres">
      <dgm:prSet presAssocID="{D79ADC83-788E-4BBD-A814-FFAF97C42873}" presName="iconRect" presStyleLbl="node1" presStyleIdx="0" presStyleCnt="6"/>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ake slice"/>
        </a:ext>
      </dgm:extLst>
    </dgm:pt>
    <dgm:pt modelId="{4579AD08-DBDE-4CAD-A3F4-C211F8997E97}" type="pres">
      <dgm:prSet presAssocID="{D79ADC83-788E-4BBD-A814-FFAF97C42873}" presName="spaceRect" presStyleCnt="0"/>
      <dgm:spPr/>
    </dgm:pt>
    <dgm:pt modelId="{617C8244-2173-480C-94AD-2B055D131800}" type="pres">
      <dgm:prSet presAssocID="{D79ADC83-788E-4BBD-A814-FFAF97C42873}" presName="parTx" presStyleLbl="revTx" presStyleIdx="0" presStyleCnt="6">
        <dgm:presLayoutVars>
          <dgm:chMax val="0"/>
          <dgm:chPref val="0"/>
        </dgm:presLayoutVars>
      </dgm:prSet>
      <dgm:spPr/>
    </dgm:pt>
    <dgm:pt modelId="{529C6996-1F75-4C49-8B92-51B745E80BA8}" type="pres">
      <dgm:prSet presAssocID="{3B457169-5FE9-45F4-BA0D-4F520D1842D1}" presName="sibTrans" presStyleCnt="0"/>
      <dgm:spPr/>
    </dgm:pt>
    <dgm:pt modelId="{EC4A4BC5-874A-4C33-9875-60DF04D75428}" type="pres">
      <dgm:prSet presAssocID="{E6B246E2-359F-4550-A722-E7B9A61E6A85}" presName="compNode" presStyleCnt="0"/>
      <dgm:spPr/>
    </dgm:pt>
    <dgm:pt modelId="{5210DE7C-AB6D-4B5D-AAD3-A2DF87EC84E9}" type="pres">
      <dgm:prSet presAssocID="{E6B246E2-359F-4550-A722-E7B9A61E6A85}" presName="bgRect" presStyleLbl="bgShp" presStyleIdx="1" presStyleCnt="6"/>
      <dgm:spPr/>
    </dgm:pt>
    <dgm:pt modelId="{CD6F77BC-E3DB-4441-AA2B-B37BB0C296EC}" type="pres">
      <dgm:prSet presAssocID="{E6B246E2-359F-4550-A722-E7B9A61E6A85}"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ily Calendar"/>
        </a:ext>
      </dgm:extLst>
    </dgm:pt>
    <dgm:pt modelId="{CB265445-5957-49EF-A28D-6868B7B4D190}" type="pres">
      <dgm:prSet presAssocID="{E6B246E2-359F-4550-A722-E7B9A61E6A85}" presName="spaceRect" presStyleCnt="0"/>
      <dgm:spPr/>
    </dgm:pt>
    <dgm:pt modelId="{B3994D84-9F72-4050-9A86-C03B576B9FA1}" type="pres">
      <dgm:prSet presAssocID="{E6B246E2-359F-4550-A722-E7B9A61E6A85}" presName="parTx" presStyleLbl="revTx" presStyleIdx="1" presStyleCnt="6">
        <dgm:presLayoutVars>
          <dgm:chMax val="0"/>
          <dgm:chPref val="0"/>
        </dgm:presLayoutVars>
      </dgm:prSet>
      <dgm:spPr/>
    </dgm:pt>
    <dgm:pt modelId="{F68758CF-758D-48E7-B0CF-B6D22ABCD066}" type="pres">
      <dgm:prSet presAssocID="{D4E2C970-FBC4-4AEA-B0ED-B1A3AF1C58B5}" presName="sibTrans" presStyleCnt="0"/>
      <dgm:spPr/>
    </dgm:pt>
    <dgm:pt modelId="{B91ECAB4-EABC-4B47-B74F-3D95466B669D}" type="pres">
      <dgm:prSet presAssocID="{6B4B0BCB-3FEF-457E-B974-EC1CB7EA3597}" presName="compNode" presStyleCnt="0"/>
      <dgm:spPr/>
    </dgm:pt>
    <dgm:pt modelId="{2246D0FB-394E-4386-8A33-6FC9EA41F928}" type="pres">
      <dgm:prSet presAssocID="{6B4B0BCB-3FEF-457E-B974-EC1CB7EA3597}" presName="bgRect" presStyleLbl="bgShp" presStyleIdx="2" presStyleCnt="6"/>
      <dgm:spPr/>
    </dgm:pt>
    <dgm:pt modelId="{302E88D2-AE57-4CD3-B4D2-9390B18D77BE}" type="pres">
      <dgm:prSet presAssocID="{6B4B0BCB-3FEF-457E-B974-EC1CB7EA3597}"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Scissors"/>
        </a:ext>
      </dgm:extLst>
    </dgm:pt>
    <dgm:pt modelId="{6B14007F-E653-4C66-9F2C-9D3144C63D07}" type="pres">
      <dgm:prSet presAssocID="{6B4B0BCB-3FEF-457E-B974-EC1CB7EA3597}" presName="spaceRect" presStyleCnt="0"/>
      <dgm:spPr/>
    </dgm:pt>
    <dgm:pt modelId="{494233C2-67B3-4878-B213-4E9F8EBD03B8}" type="pres">
      <dgm:prSet presAssocID="{6B4B0BCB-3FEF-457E-B974-EC1CB7EA3597}" presName="parTx" presStyleLbl="revTx" presStyleIdx="2" presStyleCnt="6">
        <dgm:presLayoutVars>
          <dgm:chMax val="0"/>
          <dgm:chPref val="0"/>
        </dgm:presLayoutVars>
      </dgm:prSet>
      <dgm:spPr/>
    </dgm:pt>
    <dgm:pt modelId="{C0A1F183-1B29-4314-B48A-8F317522A10E}" type="pres">
      <dgm:prSet presAssocID="{81AA149A-39AC-465F-AD06-81800507DB3B}" presName="sibTrans" presStyleCnt="0"/>
      <dgm:spPr/>
    </dgm:pt>
    <dgm:pt modelId="{4B0A3409-BBEC-497D-AC08-7FC82ED01680}" type="pres">
      <dgm:prSet presAssocID="{F4420062-16E2-4505-9116-F7D83B9FC821}" presName="compNode" presStyleCnt="0"/>
      <dgm:spPr/>
    </dgm:pt>
    <dgm:pt modelId="{CBE02FD1-D4B5-4749-980E-E67978D94803}" type="pres">
      <dgm:prSet presAssocID="{F4420062-16E2-4505-9116-F7D83B9FC821}" presName="bgRect" presStyleLbl="bgShp" presStyleIdx="3" presStyleCnt="6"/>
      <dgm:spPr/>
    </dgm:pt>
    <dgm:pt modelId="{FE254D49-2FEF-4FE6-822B-441EA8662652}" type="pres">
      <dgm:prSet presAssocID="{F4420062-16E2-4505-9116-F7D83B9FC821}"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poon"/>
        </a:ext>
      </dgm:extLst>
    </dgm:pt>
    <dgm:pt modelId="{9FFBA63F-02BF-400C-903F-1518D73590D0}" type="pres">
      <dgm:prSet presAssocID="{F4420062-16E2-4505-9116-F7D83B9FC821}" presName="spaceRect" presStyleCnt="0"/>
      <dgm:spPr/>
    </dgm:pt>
    <dgm:pt modelId="{6F1330AF-225D-4D98-B2C0-289A09ABF76F}" type="pres">
      <dgm:prSet presAssocID="{F4420062-16E2-4505-9116-F7D83B9FC821}" presName="parTx" presStyleLbl="revTx" presStyleIdx="3" presStyleCnt="6">
        <dgm:presLayoutVars>
          <dgm:chMax val="0"/>
          <dgm:chPref val="0"/>
        </dgm:presLayoutVars>
      </dgm:prSet>
      <dgm:spPr/>
    </dgm:pt>
    <dgm:pt modelId="{306090FE-2A24-4F70-B3B7-93D380119682}" type="pres">
      <dgm:prSet presAssocID="{1C141FE5-E452-46D1-ABFF-9DBCA1979E7A}" presName="sibTrans" presStyleCnt="0"/>
      <dgm:spPr/>
    </dgm:pt>
    <dgm:pt modelId="{032FB5B6-4BB1-4C09-B2C3-A46F6D403329}" type="pres">
      <dgm:prSet presAssocID="{56740D30-28C6-4EB5-ADD5-E659A94A3FEC}" presName="compNode" presStyleCnt="0"/>
      <dgm:spPr/>
    </dgm:pt>
    <dgm:pt modelId="{84D7BD7B-0AC9-4F20-B226-AD15BECA87E7}" type="pres">
      <dgm:prSet presAssocID="{56740D30-28C6-4EB5-ADD5-E659A94A3FEC}" presName="bgRect" presStyleLbl="bgShp" presStyleIdx="4" presStyleCnt="6"/>
      <dgm:spPr/>
    </dgm:pt>
    <dgm:pt modelId="{A4D8892C-4569-4DDC-B2A1-65697964700D}" type="pres">
      <dgm:prSet presAssocID="{56740D30-28C6-4EB5-ADD5-E659A94A3FEC}" presName="iconRect" presStyleLbl="node1" presStyleIdx="4" presStyleCnt="6"/>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Person with Cane"/>
        </a:ext>
      </dgm:extLst>
    </dgm:pt>
    <dgm:pt modelId="{F428CC76-7C3F-4DC0-B188-A824AB948CF6}" type="pres">
      <dgm:prSet presAssocID="{56740D30-28C6-4EB5-ADD5-E659A94A3FEC}" presName="spaceRect" presStyleCnt="0"/>
      <dgm:spPr/>
    </dgm:pt>
    <dgm:pt modelId="{39FEC911-7DDD-4B97-A07B-86BA8B2C221C}" type="pres">
      <dgm:prSet presAssocID="{56740D30-28C6-4EB5-ADD5-E659A94A3FEC}" presName="parTx" presStyleLbl="revTx" presStyleIdx="4" presStyleCnt="6">
        <dgm:presLayoutVars>
          <dgm:chMax val="0"/>
          <dgm:chPref val="0"/>
        </dgm:presLayoutVars>
      </dgm:prSet>
      <dgm:spPr/>
    </dgm:pt>
    <dgm:pt modelId="{E853EBF6-DB86-453A-9FAD-F4ED40BB4EDF}" type="pres">
      <dgm:prSet presAssocID="{27D2C369-5E24-42A9-AEE1-7227CF8E97EF}" presName="sibTrans" presStyleCnt="0"/>
      <dgm:spPr/>
    </dgm:pt>
    <dgm:pt modelId="{FD829530-625D-4D3A-A88B-1C29CB21329C}" type="pres">
      <dgm:prSet presAssocID="{F3A8D758-FE72-4C71-9DF0-E70F5275859A}" presName="compNode" presStyleCnt="0"/>
      <dgm:spPr/>
    </dgm:pt>
    <dgm:pt modelId="{98E0B22E-98B5-496D-9057-C088778F2911}" type="pres">
      <dgm:prSet presAssocID="{F3A8D758-FE72-4C71-9DF0-E70F5275859A}" presName="bgRect" presStyleLbl="bgShp" presStyleIdx="5" presStyleCnt="6"/>
      <dgm:spPr/>
    </dgm:pt>
    <dgm:pt modelId="{25642D43-3E7E-4624-828A-106D48B7488B}" type="pres">
      <dgm:prSet presAssocID="{F3A8D758-FE72-4C71-9DF0-E70F5275859A}" presName="iconRect" presStyleLbl="node1" presStyleIdx="5" presStyleCnt="6"/>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lassroom"/>
        </a:ext>
      </dgm:extLst>
    </dgm:pt>
    <dgm:pt modelId="{9C45D624-AD17-4F67-B715-5F93BEF124EB}" type="pres">
      <dgm:prSet presAssocID="{F3A8D758-FE72-4C71-9DF0-E70F5275859A}" presName="spaceRect" presStyleCnt="0"/>
      <dgm:spPr/>
    </dgm:pt>
    <dgm:pt modelId="{D08B03AF-C166-4D07-A177-CD769EDDD03A}" type="pres">
      <dgm:prSet presAssocID="{F3A8D758-FE72-4C71-9DF0-E70F5275859A}" presName="parTx" presStyleLbl="revTx" presStyleIdx="5" presStyleCnt="6">
        <dgm:presLayoutVars>
          <dgm:chMax val="0"/>
          <dgm:chPref val="0"/>
        </dgm:presLayoutVars>
      </dgm:prSet>
      <dgm:spPr/>
    </dgm:pt>
  </dgm:ptLst>
  <dgm:cxnLst>
    <dgm:cxn modelId="{CF882107-98C3-45DD-915C-ADF45836D279}" type="presOf" srcId="{E6B246E2-359F-4550-A722-E7B9A61E6A85}" destId="{B3994D84-9F72-4050-9A86-C03B576B9FA1}" srcOrd="0" destOrd="0" presId="urn:microsoft.com/office/officeart/2018/2/layout/IconVerticalSolidList"/>
    <dgm:cxn modelId="{C1BF1A08-C95E-4C20-ADB6-F9CF3841F5BB}" srcId="{91D80448-4474-4111-A4B4-02BEC515543A}" destId="{6B4B0BCB-3FEF-457E-B974-EC1CB7EA3597}" srcOrd="2" destOrd="0" parTransId="{AC9AED06-24D2-45E7-9AC5-182E8C680392}" sibTransId="{81AA149A-39AC-465F-AD06-81800507DB3B}"/>
    <dgm:cxn modelId="{844D810C-86A5-4C4B-B707-E4C3B61951B5}" type="presOf" srcId="{F4420062-16E2-4505-9116-F7D83B9FC821}" destId="{6F1330AF-225D-4D98-B2C0-289A09ABF76F}" srcOrd="0" destOrd="0" presId="urn:microsoft.com/office/officeart/2018/2/layout/IconVerticalSolidList"/>
    <dgm:cxn modelId="{CA8AFF26-A369-4A6E-AD64-30CC425898C3}" srcId="{91D80448-4474-4111-A4B4-02BEC515543A}" destId="{F3A8D758-FE72-4C71-9DF0-E70F5275859A}" srcOrd="5" destOrd="0" parTransId="{6D36E67F-F490-46E9-9D83-329E8ADBAF7D}" sibTransId="{31DF4B9D-3528-4E2D-A01A-99E5ADBBCBD4}"/>
    <dgm:cxn modelId="{AE862778-B480-4FE5-AC74-99F56B4E14D4}" srcId="{91D80448-4474-4111-A4B4-02BEC515543A}" destId="{F4420062-16E2-4505-9116-F7D83B9FC821}" srcOrd="3" destOrd="0" parTransId="{6687537F-8F95-4162-A2BD-BAE3D3897CED}" sibTransId="{1C141FE5-E452-46D1-ABFF-9DBCA1979E7A}"/>
    <dgm:cxn modelId="{B96CD078-5B05-4FB1-BB72-65CD8BA7059C}" srcId="{91D80448-4474-4111-A4B4-02BEC515543A}" destId="{56740D30-28C6-4EB5-ADD5-E659A94A3FEC}" srcOrd="4" destOrd="0" parTransId="{F4B5DA04-A58F-4C6E-9513-F862B0168064}" sibTransId="{27D2C369-5E24-42A9-AEE1-7227CF8E97EF}"/>
    <dgm:cxn modelId="{565FBA79-66F6-4CD8-9934-310B9CA4E7C5}" type="presOf" srcId="{D79ADC83-788E-4BBD-A814-FFAF97C42873}" destId="{617C8244-2173-480C-94AD-2B055D131800}" srcOrd="0" destOrd="0" presId="urn:microsoft.com/office/officeart/2018/2/layout/IconVerticalSolidList"/>
    <dgm:cxn modelId="{9614CB9F-DA1B-4189-B9E8-20C104F93733}" srcId="{91D80448-4474-4111-A4B4-02BEC515543A}" destId="{D79ADC83-788E-4BBD-A814-FFAF97C42873}" srcOrd="0" destOrd="0" parTransId="{0BB66395-3E00-4A47-97A3-B40D21C737FB}" sibTransId="{3B457169-5FE9-45F4-BA0D-4F520D1842D1}"/>
    <dgm:cxn modelId="{7005D9B9-2065-4508-AB82-4D492E1696B4}" type="presOf" srcId="{91D80448-4474-4111-A4B4-02BEC515543A}" destId="{8A1A2A87-B5D4-42DA-BCDB-F1C5589B7162}" srcOrd="0" destOrd="0" presId="urn:microsoft.com/office/officeart/2018/2/layout/IconVerticalSolidList"/>
    <dgm:cxn modelId="{B3401ACA-B19D-478B-B189-276309C7618D}" type="presOf" srcId="{56740D30-28C6-4EB5-ADD5-E659A94A3FEC}" destId="{39FEC911-7DDD-4B97-A07B-86BA8B2C221C}" srcOrd="0" destOrd="0" presId="urn:microsoft.com/office/officeart/2018/2/layout/IconVerticalSolidList"/>
    <dgm:cxn modelId="{01BEC3D1-1E67-4647-8E9E-8B9BFB226AAC}" type="presOf" srcId="{F3A8D758-FE72-4C71-9DF0-E70F5275859A}" destId="{D08B03AF-C166-4D07-A177-CD769EDDD03A}" srcOrd="0" destOrd="0" presId="urn:microsoft.com/office/officeart/2018/2/layout/IconVerticalSolidList"/>
    <dgm:cxn modelId="{E2C8EAF4-BB31-43B4-A162-96D8DF5A9496}" type="presOf" srcId="{6B4B0BCB-3FEF-457E-B974-EC1CB7EA3597}" destId="{494233C2-67B3-4878-B213-4E9F8EBD03B8}" srcOrd="0" destOrd="0" presId="urn:microsoft.com/office/officeart/2018/2/layout/IconVerticalSolidList"/>
    <dgm:cxn modelId="{285069FD-5D69-4CCF-AA39-B9E88D5D550A}" srcId="{91D80448-4474-4111-A4B4-02BEC515543A}" destId="{E6B246E2-359F-4550-A722-E7B9A61E6A85}" srcOrd="1" destOrd="0" parTransId="{C4A22971-2D03-4D80-A8CE-4676B7FF7DE9}" sibTransId="{D4E2C970-FBC4-4AEA-B0ED-B1A3AF1C58B5}"/>
    <dgm:cxn modelId="{D6AE6EDF-C158-4031-BBEF-50308C7791D2}" type="presParOf" srcId="{8A1A2A87-B5D4-42DA-BCDB-F1C5589B7162}" destId="{3C346D18-EF1D-4BA3-A960-54731D84041E}" srcOrd="0" destOrd="0" presId="urn:microsoft.com/office/officeart/2018/2/layout/IconVerticalSolidList"/>
    <dgm:cxn modelId="{9225B961-73FB-435F-8A14-A2457FBF5C02}" type="presParOf" srcId="{3C346D18-EF1D-4BA3-A960-54731D84041E}" destId="{0ED7A634-F33A-408B-A3B7-594A4D23B6FC}" srcOrd="0" destOrd="0" presId="urn:microsoft.com/office/officeart/2018/2/layout/IconVerticalSolidList"/>
    <dgm:cxn modelId="{65DA7EB1-9147-4919-91B9-53ACD7CA1A97}" type="presParOf" srcId="{3C346D18-EF1D-4BA3-A960-54731D84041E}" destId="{52503720-0352-43A8-8FEE-78C71D647B93}" srcOrd="1" destOrd="0" presId="urn:microsoft.com/office/officeart/2018/2/layout/IconVerticalSolidList"/>
    <dgm:cxn modelId="{34BCFCC1-BBC7-4AD4-87BC-55B41307E1B5}" type="presParOf" srcId="{3C346D18-EF1D-4BA3-A960-54731D84041E}" destId="{4579AD08-DBDE-4CAD-A3F4-C211F8997E97}" srcOrd="2" destOrd="0" presId="urn:microsoft.com/office/officeart/2018/2/layout/IconVerticalSolidList"/>
    <dgm:cxn modelId="{DF5B6B61-8874-4164-A7FA-13713E960D67}" type="presParOf" srcId="{3C346D18-EF1D-4BA3-A960-54731D84041E}" destId="{617C8244-2173-480C-94AD-2B055D131800}" srcOrd="3" destOrd="0" presId="urn:microsoft.com/office/officeart/2018/2/layout/IconVerticalSolidList"/>
    <dgm:cxn modelId="{FE6AC489-DEB5-4F1B-A7CD-CBD193D726E1}" type="presParOf" srcId="{8A1A2A87-B5D4-42DA-BCDB-F1C5589B7162}" destId="{529C6996-1F75-4C49-8B92-51B745E80BA8}" srcOrd="1" destOrd="0" presId="urn:microsoft.com/office/officeart/2018/2/layout/IconVerticalSolidList"/>
    <dgm:cxn modelId="{0352CA1B-9397-40CD-A9FC-5657ECC95AD5}" type="presParOf" srcId="{8A1A2A87-B5D4-42DA-BCDB-F1C5589B7162}" destId="{EC4A4BC5-874A-4C33-9875-60DF04D75428}" srcOrd="2" destOrd="0" presId="urn:microsoft.com/office/officeart/2018/2/layout/IconVerticalSolidList"/>
    <dgm:cxn modelId="{EE8D8096-0483-4042-BD35-271E4B8C7526}" type="presParOf" srcId="{EC4A4BC5-874A-4C33-9875-60DF04D75428}" destId="{5210DE7C-AB6D-4B5D-AAD3-A2DF87EC84E9}" srcOrd="0" destOrd="0" presId="urn:microsoft.com/office/officeart/2018/2/layout/IconVerticalSolidList"/>
    <dgm:cxn modelId="{EA7E9F18-3A0C-4DED-B656-719D9ACFEEFE}" type="presParOf" srcId="{EC4A4BC5-874A-4C33-9875-60DF04D75428}" destId="{CD6F77BC-E3DB-4441-AA2B-B37BB0C296EC}" srcOrd="1" destOrd="0" presId="urn:microsoft.com/office/officeart/2018/2/layout/IconVerticalSolidList"/>
    <dgm:cxn modelId="{E50F11C8-8EF1-475F-A3E4-5E1C6E73A759}" type="presParOf" srcId="{EC4A4BC5-874A-4C33-9875-60DF04D75428}" destId="{CB265445-5957-49EF-A28D-6868B7B4D190}" srcOrd="2" destOrd="0" presId="urn:microsoft.com/office/officeart/2018/2/layout/IconVerticalSolidList"/>
    <dgm:cxn modelId="{58802582-DF30-4015-9407-B884C974C7A3}" type="presParOf" srcId="{EC4A4BC5-874A-4C33-9875-60DF04D75428}" destId="{B3994D84-9F72-4050-9A86-C03B576B9FA1}" srcOrd="3" destOrd="0" presId="urn:microsoft.com/office/officeart/2018/2/layout/IconVerticalSolidList"/>
    <dgm:cxn modelId="{ADD617B1-74BD-4BCC-A4A7-F721E4C5FDC0}" type="presParOf" srcId="{8A1A2A87-B5D4-42DA-BCDB-F1C5589B7162}" destId="{F68758CF-758D-48E7-B0CF-B6D22ABCD066}" srcOrd="3" destOrd="0" presId="urn:microsoft.com/office/officeart/2018/2/layout/IconVerticalSolidList"/>
    <dgm:cxn modelId="{6B4E44FF-F9D4-44A7-8DC7-5BC1463369EA}" type="presParOf" srcId="{8A1A2A87-B5D4-42DA-BCDB-F1C5589B7162}" destId="{B91ECAB4-EABC-4B47-B74F-3D95466B669D}" srcOrd="4" destOrd="0" presId="urn:microsoft.com/office/officeart/2018/2/layout/IconVerticalSolidList"/>
    <dgm:cxn modelId="{8B661542-3339-4CD1-8099-779E7837134C}" type="presParOf" srcId="{B91ECAB4-EABC-4B47-B74F-3D95466B669D}" destId="{2246D0FB-394E-4386-8A33-6FC9EA41F928}" srcOrd="0" destOrd="0" presId="urn:microsoft.com/office/officeart/2018/2/layout/IconVerticalSolidList"/>
    <dgm:cxn modelId="{E35A9356-9D5D-453D-BC2E-5AC1CFB51D54}" type="presParOf" srcId="{B91ECAB4-EABC-4B47-B74F-3D95466B669D}" destId="{302E88D2-AE57-4CD3-B4D2-9390B18D77BE}" srcOrd="1" destOrd="0" presId="urn:microsoft.com/office/officeart/2018/2/layout/IconVerticalSolidList"/>
    <dgm:cxn modelId="{78CB875E-FA05-488D-981E-63DA8C8389CC}" type="presParOf" srcId="{B91ECAB4-EABC-4B47-B74F-3D95466B669D}" destId="{6B14007F-E653-4C66-9F2C-9D3144C63D07}" srcOrd="2" destOrd="0" presId="urn:microsoft.com/office/officeart/2018/2/layout/IconVerticalSolidList"/>
    <dgm:cxn modelId="{9C3507AA-6959-4C71-87F9-1D86FF1FB592}" type="presParOf" srcId="{B91ECAB4-EABC-4B47-B74F-3D95466B669D}" destId="{494233C2-67B3-4878-B213-4E9F8EBD03B8}" srcOrd="3" destOrd="0" presId="urn:microsoft.com/office/officeart/2018/2/layout/IconVerticalSolidList"/>
    <dgm:cxn modelId="{D609A52B-AA36-4760-85DF-34EE539D0D42}" type="presParOf" srcId="{8A1A2A87-B5D4-42DA-BCDB-F1C5589B7162}" destId="{C0A1F183-1B29-4314-B48A-8F317522A10E}" srcOrd="5" destOrd="0" presId="urn:microsoft.com/office/officeart/2018/2/layout/IconVerticalSolidList"/>
    <dgm:cxn modelId="{5C08D552-80F4-4838-80D2-348123EF90D6}" type="presParOf" srcId="{8A1A2A87-B5D4-42DA-BCDB-F1C5589B7162}" destId="{4B0A3409-BBEC-497D-AC08-7FC82ED01680}" srcOrd="6" destOrd="0" presId="urn:microsoft.com/office/officeart/2018/2/layout/IconVerticalSolidList"/>
    <dgm:cxn modelId="{9ED1F4EE-5409-4F58-A84E-359FF05804D8}" type="presParOf" srcId="{4B0A3409-BBEC-497D-AC08-7FC82ED01680}" destId="{CBE02FD1-D4B5-4749-980E-E67978D94803}" srcOrd="0" destOrd="0" presId="urn:microsoft.com/office/officeart/2018/2/layout/IconVerticalSolidList"/>
    <dgm:cxn modelId="{5EA229A0-FC97-44EB-8775-F62D66F1A5EC}" type="presParOf" srcId="{4B0A3409-BBEC-497D-AC08-7FC82ED01680}" destId="{FE254D49-2FEF-4FE6-822B-441EA8662652}" srcOrd="1" destOrd="0" presId="urn:microsoft.com/office/officeart/2018/2/layout/IconVerticalSolidList"/>
    <dgm:cxn modelId="{DC636BDB-4016-4DE8-894B-7DEA73185317}" type="presParOf" srcId="{4B0A3409-BBEC-497D-AC08-7FC82ED01680}" destId="{9FFBA63F-02BF-400C-903F-1518D73590D0}" srcOrd="2" destOrd="0" presId="urn:microsoft.com/office/officeart/2018/2/layout/IconVerticalSolidList"/>
    <dgm:cxn modelId="{3C9C4C3A-76D4-412F-93C6-754DB3778CAF}" type="presParOf" srcId="{4B0A3409-BBEC-497D-AC08-7FC82ED01680}" destId="{6F1330AF-225D-4D98-B2C0-289A09ABF76F}" srcOrd="3" destOrd="0" presId="urn:microsoft.com/office/officeart/2018/2/layout/IconVerticalSolidList"/>
    <dgm:cxn modelId="{29A42251-74A0-46C4-8A63-8AEFAE877BF4}" type="presParOf" srcId="{8A1A2A87-B5D4-42DA-BCDB-F1C5589B7162}" destId="{306090FE-2A24-4F70-B3B7-93D380119682}" srcOrd="7" destOrd="0" presId="urn:microsoft.com/office/officeart/2018/2/layout/IconVerticalSolidList"/>
    <dgm:cxn modelId="{DFD658B7-5265-4D8F-B20C-EB55C3895578}" type="presParOf" srcId="{8A1A2A87-B5D4-42DA-BCDB-F1C5589B7162}" destId="{032FB5B6-4BB1-4C09-B2C3-A46F6D403329}" srcOrd="8" destOrd="0" presId="urn:microsoft.com/office/officeart/2018/2/layout/IconVerticalSolidList"/>
    <dgm:cxn modelId="{9AD66C36-4286-46BA-8E58-45FCB1D99A39}" type="presParOf" srcId="{032FB5B6-4BB1-4C09-B2C3-A46F6D403329}" destId="{84D7BD7B-0AC9-4F20-B226-AD15BECA87E7}" srcOrd="0" destOrd="0" presId="urn:microsoft.com/office/officeart/2018/2/layout/IconVerticalSolidList"/>
    <dgm:cxn modelId="{2896EE56-577B-46BD-A031-97521A3FA229}" type="presParOf" srcId="{032FB5B6-4BB1-4C09-B2C3-A46F6D403329}" destId="{A4D8892C-4569-4DDC-B2A1-65697964700D}" srcOrd="1" destOrd="0" presId="urn:microsoft.com/office/officeart/2018/2/layout/IconVerticalSolidList"/>
    <dgm:cxn modelId="{3AF4FDDE-C08B-424C-A77F-D0EFED17AD90}" type="presParOf" srcId="{032FB5B6-4BB1-4C09-B2C3-A46F6D403329}" destId="{F428CC76-7C3F-4DC0-B188-A824AB948CF6}" srcOrd="2" destOrd="0" presId="urn:microsoft.com/office/officeart/2018/2/layout/IconVerticalSolidList"/>
    <dgm:cxn modelId="{FE71A7AC-EC69-4DD8-B168-B4D246A0A911}" type="presParOf" srcId="{032FB5B6-4BB1-4C09-B2C3-A46F6D403329}" destId="{39FEC911-7DDD-4B97-A07B-86BA8B2C221C}" srcOrd="3" destOrd="0" presId="urn:microsoft.com/office/officeart/2018/2/layout/IconVerticalSolidList"/>
    <dgm:cxn modelId="{16D0CB72-9E2A-4047-BB68-1C79281C330C}" type="presParOf" srcId="{8A1A2A87-B5D4-42DA-BCDB-F1C5589B7162}" destId="{E853EBF6-DB86-453A-9FAD-F4ED40BB4EDF}" srcOrd="9" destOrd="0" presId="urn:microsoft.com/office/officeart/2018/2/layout/IconVerticalSolidList"/>
    <dgm:cxn modelId="{1F06C3B3-F466-415C-B60E-5602D9686AA0}" type="presParOf" srcId="{8A1A2A87-B5D4-42DA-BCDB-F1C5589B7162}" destId="{FD829530-625D-4D3A-A88B-1C29CB21329C}" srcOrd="10" destOrd="0" presId="urn:microsoft.com/office/officeart/2018/2/layout/IconVerticalSolidList"/>
    <dgm:cxn modelId="{3B69466A-30EA-4336-A1E4-BCF10617EEA5}" type="presParOf" srcId="{FD829530-625D-4D3A-A88B-1C29CB21329C}" destId="{98E0B22E-98B5-496D-9057-C088778F2911}" srcOrd="0" destOrd="0" presId="urn:microsoft.com/office/officeart/2018/2/layout/IconVerticalSolidList"/>
    <dgm:cxn modelId="{64A751D5-392A-4861-BD3C-2760D09BA869}" type="presParOf" srcId="{FD829530-625D-4D3A-A88B-1C29CB21329C}" destId="{25642D43-3E7E-4624-828A-106D48B7488B}" srcOrd="1" destOrd="0" presId="urn:microsoft.com/office/officeart/2018/2/layout/IconVerticalSolidList"/>
    <dgm:cxn modelId="{3EFC5A60-BA83-451E-9392-679D18924B0F}" type="presParOf" srcId="{FD829530-625D-4D3A-A88B-1C29CB21329C}" destId="{9C45D624-AD17-4F67-B715-5F93BEF124EB}" srcOrd="2" destOrd="0" presId="urn:microsoft.com/office/officeart/2018/2/layout/IconVerticalSolidList"/>
    <dgm:cxn modelId="{D7EFDDFF-270F-4111-B541-C1A43FD28F9E}" type="presParOf" srcId="{FD829530-625D-4D3A-A88B-1C29CB21329C}" destId="{D08B03AF-C166-4D07-A177-CD769EDDD03A}"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91D80448-4474-4111-A4B4-02BEC515543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D79ADC83-788E-4BBD-A814-FFAF97C42873}">
      <dgm:prSet/>
      <dgm:spPr/>
      <dgm:t>
        <a:bodyPr/>
        <a:lstStyle/>
        <a:p>
          <a:pPr>
            <a:lnSpc>
              <a:spcPct val="100000"/>
            </a:lnSpc>
          </a:pPr>
          <a:r>
            <a:rPr lang="en-GB"/>
            <a:t>Charity – Frederic Ozanam wanted to “Embrace the World in a network of Charity”.</a:t>
          </a:r>
          <a:endParaRPr lang="en-US" dirty="0"/>
        </a:p>
      </dgm:t>
    </dgm:pt>
    <dgm:pt modelId="{0BB66395-3E00-4A47-97A3-B40D21C737FB}" type="parTrans" cxnId="{9614CB9F-DA1B-4189-B9E8-20C104F93733}">
      <dgm:prSet/>
      <dgm:spPr/>
      <dgm:t>
        <a:bodyPr/>
        <a:lstStyle/>
        <a:p>
          <a:endParaRPr lang="en-US"/>
        </a:p>
      </dgm:t>
    </dgm:pt>
    <dgm:pt modelId="{3B457169-5FE9-45F4-BA0D-4F520D1842D1}" type="sibTrans" cxnId="{9614CB9F-DA1B-4189-B9E8-20C104F93733}">
      <dgm:prSet/>
      <dgm:spPr/>
      <dgm:t>
        <a:bodyPr/>
        <a:lstStyle/>
        <a:p>
          <a:endParaRPr lang="en-US"/>
        </a:p>
      </dgm:t>
    </dgm:pt>
    <dgm:pt modelId="{FC55D4D7-E148-4F8A-93BC-EB45E8C83C9C}">
      <dgm:prSet/>
      <dgm:spPr/>
      <dgm:t>
        <a:bodyPr/>
        <a:lstStyle/>
        <a:p>
          <a:pPr>
            <a:lnSpc>
              <a:spcPct val="100000"/>
            </a:lnSpc>
          </a:pPr>
          <a:r>
            <a:rPr lang="en-GB" dirty="0"/>
            <a:t>Empathy – This is when we think of how difficult life is for others and realise how we would feel if it were us.</a:t>
          </a:r>
          <a:endParaRPr lang="en-US" dirty="0"/>
        </a:p>
      </dgm:t>
    </dgm:pt>
    <dgm:pt modelId="{C6C015D5-CBE6-41FC-902A-70ECFC5B382D}" type="parTrans" cxnId="{1192531E-9A50-4D42-A3AB-2C870B3171A2}">
      <dgm:prSet/>
      <dgm:spPr/>
      <dgm:t>
        <a:bodyPr/>
        <a:lstStyle/>
        <a:p>
          <a:endParaRPr lang="en-GB"/>
        </a:p>
      </dgm:t>
    </dgm:pt>
    <dgm:pt modelId="{0F01DCF3-403A-4DFA-B13B-57237C2CE5A0}" type="sibTrans" cxnId="{1192531E-9A50-4D42-A3AB-2C870B3171A2}">
      <dgm:prSet/>
      <dgm:spPr/>
      <dgm:t>
        <a:bodyPr/>
        <a:lstStyle/>
        <a:p>
          <a:endParaRPr lang="en-GB"/>
        </a:p>
      </dgm:t>
    </dgm:pt>
    <dgm:pt modelId="{A48AF1FE-A9B7-4CE2-B2E4-4B45AD89C88D}">
      <dgm:prSet/>
      <dgm:spPr/>
      <dgm:t>
        <a:bodyPr/>
        <a:lstStyle/>
        <a:p>
          <a:pPr>
            <a:lnSpc>
              <a:spcPct val="100000"/>
            </a:lnSpc>
          </a:pPr>
          <a:r>
            <a:rPr lang="en-GB" dirty="0"/>
            <a:t>Simplicity – we help with the basics – food, clothing, companionship.</a:t>
          </a:r>
          <a:endParaRPr lang="en-US" dirty="0"/>
        </a:p>
      </dgm:t>
    </dgm:pt>
    <dgm:pt modelId="{49E83BF3-33E1-41F8-A587-5A81ED0EFAAB}" type="parTrans" cxnId="{8402B797-2566-4F2E-AAF3-B5F94768D792}">
      <dgm:prSet/>
      <dgm:spPr/>
      <dgm:t>
        <a:bodyPr/>
        <a:lstStyle/>
        <a:p>
          <a:endParaRPr lang="en-GB"/>
        </a:p>
      </dgm:t>
    </dgm:pt>
    <dgm:pt modelId="{AD2A7398-C17E-45A3-AA6D-23B1D5F033E4}" type="sibTrans" cxnId="{8402B797-2566-4F2E-AAF3-B5F94768D792}">
      <dgm:prSet/>
      <dgm:spPr/>
      <dgm:t>
        <a:bodyPr/>
        <a:lstStyle/>
        <a:p>
          <a:endParaRPr lang="en-GB"/>
        </a:p>
      </dgm:t>
    </dgm:pt>
    <dgm:pt modelId="{A6D6FED4-F81B-4ACC-AED9-8DA420BAE3F8}">
      <dgm:prSet/>
      <dgm:spPr/>
      <dgm:t>
        <a:bodyPr/>
        <a:lstStyle/>
        <a:p>
          <a:pPr>
            <a:lnSpc>
              <a:spcPct val="100000"/>
            </a:lnSpc>
          </a:pPr>
          <a:r>
            <a:rPr lang="en-GB" dirty="0"/>
            <a:t>Justice-  We help people who are treated unfairly or left out in society.</a:t>
          </a:r>
          <a:endParaRPr lang="en-US" dirty="0"/>
        </a:p>
      </dgm:t>
    </dgm:pt>
    <dgm:pt modelId="{AE165813-24C7-4D6A-96E5-60EB8E159168}" type="parTrans" cxnId="{0240D1BB-4443-478B-AF80-C0876CB4C77C}">
      <dgm:prSet/>
      <dgm:spPr/>
      <dgm:t>
        <a:bodyPr/>
        <a:lstStyle/>
        <a:p>
          <a:endParaRPr lang="en-GB"/>
        </a:p>
      </dgm:t>
    </dgm:pt>
    <dgm:pt modelId="{0A57F7E8-72BF-4578-AA09-98C6785768B0}" type="sibTrans" cxnId="{0240D1BB-4443-478B-AF80-C0876CB4C77C}">
      <dgm:prSet/>
      <dgm:spPr/>
      <dgm:t>
        <a:bodyPr/>
        <a:lstStyle/>
        <a:p>
          <a:endParaRPr lang="en-GB"/>
        </a:p>
      </dgm:t>
    </dgm:pt>
    <dgm:pt modelId="{DBA2AE67-8DF4-4FE5-8AF1-C24DE7934851}">
      <dgm:prSet/>
      <dgm:spPr/>
      <dgm:t>
        <a:bodyPr/>
        <a:lstStyle/>
        <a:p>
          <a:pPr>
            <a:lnSpc>
              <a:spcPct val="100000"/>
            </a:lnSpc>
          </a:pPr>
          <a:r>
            <a:rPr lang="en-GB" dirty="0"/>
            <a:t>Spirituality – We see Christ in the poor and needy as we offer a helping hand. We pray together and practice the Gospel values through our work. </a:t>
          </a:r>
          <a:endParaRPr lang="en-US" dirty="0"/>
        </a:p>
      </dgm:t>
    </dgm:pt>
    <dgm:pt modelId="{14E69440-E984-4E6D-ACED-5CE2CC9151B6}" type="parTrans" cxnId="{D553434D-28E2-40A6-A0CE-2FA5923B20A6}">
      <dgm:prSet/>
      <dgm:spPr/>
      <dgm:t>
        <a:bodyPr/>
        <a:lstStyle/>
        <a:p>
          <a:endParaRPr lang="en-GB"/>
        </a:p>
      </dgm:t>
    </dgm:pt>
    <dgm:pt modelId="{CEA7C061-CDD4-4E7F-864F-252BF3BE6C83}" type="sibTrans" cxnId="{D553434D-28E2-40A6-A0CE-2FA5923B20A6}">
      <dgm:prSet/>
      <dgm:spPr/>
      <dgm:t>
        <a:bodyPr/>
        <a:lstStyle/>
        <a:p>
          <a:endParaRPr lang="en-GB"/>
        </a:p>
      </dgm:t>
    </dgm:pt>
    <dgm:pt modelId="{8A1A2A87-B5D4-42DA-BCDB-F1C5589B7162}" type="pres">
      <dgm:prSet presAssocID="{91D80448-4474-4111-A4B4-02BEC515543A}" presName="root" presStyleCnt="0">
        <dgm:presLayoutVars>
          <dgm:dir/>
          <dgm:resizeHandles val="exact"/>
        </dgm:presLayoutVars>
      </dgm:prSet>
      <dgm:spPr/>
    </dgm:pt>
    <dgm:pt modelId="{3C346D18-EF1D-4BA3-A960-54731D84041E}" type="pres">
      <dgm:prSet presAssocID="{D79ADC83-788E-4BBD-A814-FFAF97C42873}" presName="compNode" presStyleCnt="0"/>
      <dgm:spPr/>
    </dgm:pt>
    <dgm:pt modelId="{0ED7A634-F33A-408B-A3B7-594A4D23B6FC}" type="pres">
      <dgm:prSet presAssocID="{D79ADC83-788E-4BBD-A814-FFAF97C42873}" presName="bgRect" presStyleLbl="bgShp" presStyleIdx="0" presStyleCnt="5"/>
      <dgm:spPr/>
    </dgm:pt>
    <dgm:pt modelId="{52503720-0352-43A8-8FEE-78C71D647B93}" type="pres">
      <dgm:prSet presAssocID="{D79ADC83-788E-4BBD-A814-FFAF97C42873}" presName="iconRect" presStyleLbl="node1" presStyleIdx="0" presStyleCnt="5" custLinFactNeighborY="868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Add"/>
        </a:ext>
      </dgm:extLst>
    </dgm:pt>
    <dgm:pt modelId="{4579AD08-DBDE-4CAD-A3F4-C211F8997E97}" type="pres">
      <dgm:prSet presAssocID="{D79ADC83-788E-4BBD-A814-FFAF97C42873}" presName="spaceRect" presStyleCnt="0"/>
      <dgm:spPr/>
    </dgm:pt>
    <dgm:pt modelId="{617C8244-2173-480C-94AD-2B055D131800}" type="pres">
      <dgm:prSet presAssocID="{D79ADC83-788E-4BBD-A814-FFAF97C42873}" presName="parTx" presStyleLbl="revTx" presStyleIdx="0" presStyleCnt="5">
        <dgm:presLayoutVars>
          <dgm:chMax val="0"/>
          <dgm:chPref val="0"/>
        </dgm:presLayoutVars>
      </dgm:prSet>
      <dgm:spPr/>
    </dgm:pt>
    <dgm:pt modelId="{529C6996-1F75-4C49-8B92-51B745E80BA8}" type="pres">
      <dgm:prSet presAssocID="{3B457169-5FE9-45F4-BA0D-4F520D1842D1}" presName="sibTrans" presStyleCnt="0"/>
      <dgm:spPr/>
    </dgm:pt>
    <dgm:pt modelId="{7CA7AC31-2E76-4B0D-8931-582C8B732E22}" type="pres">
      <dgm:prSet presAssocID="{FC55D4D7-E148-4F8A-93BC-EB45E8C83C9C}" presName="compNode" presStyleCnt="0"/>
      <dgm:spPr/>
    </dgm:pt>
    <dgm:pt modelId="{33DAC28D-22A0-4AEE-8CD0-09B13D5A9AC9}" type="pres">
      <dgm:prSet presAssocID="{FC55D4D7-E148-4F8A-93BC-EB45E8C83C9C}" presName="bgRect" presStyleLbl="bgShp" presStyleIdx="1" presStyleCnt="5"/>
      <dgm:spPr/>
    </dgm:pt>
    <dgm:pt modelId="{8FDEF8B4-FC6E-43C1-A121-61072CB953B4}" type="pres">
      <dgm:prSet presAssocID="{FC55D4D7-E148-4F8A-93BC-EB45E8C83C9C}" presName="iconRect" presStyleLbl="node1" presStyleIdx="1"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01BEF0AC-CD92-4BFB-8EE8-B73409A4119B}" type="pres">
      <dgm:prSet presAssocID="{FC55D4D7-E148-4F8A-93BC-EB45E8C83C9C}" presName="spaceRect" presStyleCnt="0"/>
      <dgm:spPr/>
    </dgm:pt>
    <dgm:pt modelId="{841171AD-014B-4922-9D41-609399171A5B}" type="pres">
      <dgm:prSet presAssocID="{FC55D4D7-E148-4F8A-93BC-EB45E8C83C9C}" presName="parTx" presStyleLbl="revTx" presStyleIdx="1" presStyleCnt="5">
        <dgm:presLayoutVars>
          <dgm:chMax val="0"/>
          <dgm:chPref val="0"/>
        </dgm:presLayoutVars>
      </dgm:prSet>
      <dgm:spPr/>
    </dgm:pt>
    <dgm:pt modelId="{194E637A-8D01-4B1A-995C-38C6497F54C1}" type="pres">
      <dgm:prSet presAssocID="{0F01DCF3-403A-4DFA-B13B-57237C2CE5A0}" presName="sibTrans" presStyleCnt="0"/>
      <dgm:spPr/>
    </dgm:pt>
    <dgm:pt modelId="{CDD10CA7-6D5B-410C-8B28-3FE1FE960BFA}" type="pres">
      <dgm:prSet presAssocID="{A48AF1FE-A9B7-4CE2-B2E4-4B45AD89C88D}" presName="compNode" presStyleCnt="0"/>
      <dgm:spPr/>
    </dgm:pt>
    <dgm:pt modelId="{3302A306-686F-4949-B9F2-F70AE03AA032}" type="pres">
      <dgm:prSet presAssocID="{A48AF1FE-A9B7-4CE2-B2E4-4B45AD89C88D}" presName="bgRect" presStyleLbl="bgShp" presStyleIdx="2" presStyleCnt="5"/>
      <dgm:spPr/>
    </dgm:pt>
    <dgm:pt modelId="{77A1A48C-B58E-4E13-B4D9-DEA926C16930}" type="pres">
      <dgm:prSet presAssocID="{A48AF1FE-A9B7-4CE2-B2E4-4B45AD89C88D}" presName="iconRect" presStyleLbl="node1" presStyleIdx="2" presStyleCnt="5" custLinFactNeighborY="620"/>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B4644039-827E-4B46-BFE5-9697CB1B8B2A}" type="pres">
      <dgm:prSet presAssocID="{A48AF1FE-A9B7-4CE2-B2E4-4B45AD89C88D}" presName="spaceRect" presStyleCnt="0"/>
      <dgm:spPr/>
    </dgm:pt>
    <dgm:pt modelId="{A463C3C5-1547-48B9-BF3A-9F974E51C102}" type="pres">
      <dgm:prSet presAssocID="{A48AF1FE-A9B7-4CE2-B2E4-4B45AD89C88D}" presName="parTx" presStyleLbl="revTx" presStyleIdx="2" presStyleCnt="5">
        <dgm:presLayoutVars>
          <dgm:chMax val="0"/>
          <dgm:chPref val="0"/>
        </dgm:presLayoutVars>
      </dgm:prSet>
      <dgm:spPr/>
    </dgm:pt>
    <dgm:pt modelId="{2DD26757-BF97-4503-861F-B7B2B52AF560}" type="pres">
      <dgm:prSet presAssocID="{AD2A7398-C17E-45A3-AA6D-23B1D5F033E4}" presName="sibTrans" presStyleCnt="0"/>
      <dgm:spPr/>
    </dgm:pt>
    <dgm:pt modelId="{7DE8A45F-169F-4E8B-BE03-B336ADCC2805}" type="pres">
      <dgm:prSet presAssocID="{A6D6FED4-F81B-4ACC-AED9-8DA420BAE3F8}" presName="compNode" presStyleCnt="0"/>
      <dgm:spPr/>
    </dgm:pt>
    <dgm:pt modelId="{CF7E2F3E-F00A-41C9-A3E4-2424702833C9}" type="pres">
      <dgm:prSet presAssocID="{A6D6FED4-F81B-4ACC-AED9-8DA420BAE3F8}" presName="bgRect" presStyleLbl="bgShp" presStyleIdx="3" presStyleCnt="5"/>
      <dgm:spPr/>
    </dgm:pt>
    <dgm:pt modelId="{6AFF5AEB-53BA-4FC1-8CAE-F83FE2C52DF5}" type="pres">
      <dgm:prSet presAssocID="{A6D6FED4-F81B-4ACC-AED9-8DA420BAE3F8}" presName="iconRect" presStyleLbl="node1" presStyleIdx="3"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08B93173-6E8B-4DF1-9509-FBD305534348}" type="pres">
      <dgm:prSet presAssocID="{A6D6FED4-F81B-4ACC-AED9-8DA420BAE3F8}" presName="spaceRect" presStyleCnt="0"/>
      <dgm:spPr/>
    </dgm:pt>
    <dgm:pt modelId="{28170DB4-E22F-4BB4-B43F-2D46E9511B0A}" type="pres">
      <dgm:prSet presAssocID="{A6D6FED4-F81B-4ACC-AED9-8DA420BAE3F8}" presName="parTx" presStyleLbl="revTx" presStyleIdx="3" presStyleCnt="5">
        <dgm:presLayoutVars>
          <dgm:chMax val="0"/>
          <dgm:chPref val="0"/>
        </dgm:presLayoutVars>
      </dgm:prSet>
      <dgm:spPr/>
    </dgm:pt>
    <dgm:pt modelId="{9A50345F-AE1C-4204-B8CB-479A143BA8AF}" type="pres">
      <dgm:prSet presAssocID="{0A57F7E8-72BF-4578-AA09-98C6785768B0}" presName="sibTrans" presStyleCnt="0"/>
      <dgm:spPr/>
    </dgm:pt>
    <dgm:pt modelId="{6EC216C8-DA2A-48BF-9F22-536FDCFA6A85}" type="pres">
      <dgm:prSet presAssocID="{DBA2AE67-8DF4-4FE5-8AF1-C24DE7934851}" presName="compNode" presStyleCnt="0"/>
      <dgm:spPr/>
    </dgm:pt>
    <dgm:pt modelId="{5FD87260-ED55-44A7-BBAD-7D28AFF196C6}" type="pres">
      <dgm:prSet presAssocID="{DBA2AE67-8DF4-4FE5-8AF1-C24DE7934851}" presName="bgRect" presStyleLbl="bgShp" presStyleIdx="4" presStyleCnt="5"/>
      <dgm:spPr/>
    </dgm:pt>
    <dgm:pt modelId="{CF86DDCD-ACFF-4C66-83B7-C4D34921EB00}" type="pres">
      <dgm:prSet presAssocID="{DBA2AE67-8DF4-4FE5-8AF1-C24DE7934851}" presName="iconRect" presStyleLbl="node1" presStyleIdx="4" presStyleCnt="5"/>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6659D5BF-6910-49D1-88AD-C3C34FA7DA1F}" type="pres">
      <dgm:prSet presAssocID="{DBA2AE67-8DF4-4FE5-8AF1-C24DE7934851}" presName="spaceRect" presStyleCnt="0"/>
      <dgm:spPr/>
    </dgm:pt>
    <dgm:pt modelId="{5EFEDF4F-2980-4AC0-8E36-C9C504769E14}" type="pres">
      <dgm:prSet presAssocID="{DBA2AE67-8DF4-4FE5-8AF1-C24DE7934851}" presName="parTx" presStyleLbl="revTx" presStyleIdx="4" presStyleCnt="5">
        <dgm:presLayoutVars>
          <dgm:chMax val="0"/>
          <dgm:chPref val="0"/>
        </dgm:presLayoutVars>
      </dgm:prSet>
      <dgm:spPr/>
    </dgm:pt>
  </dgm:ptLst>
  <dgm:cxnLst>
    <dgm:cxn modelId="{CEF29103-0FE7-4C8F-BEFC-0A163DDCC6BE}" type="presOf" srcId="{A48AF1FE-A9B7-4CE2-B2E4-4B45AD89C88D}" destId="{A463C3C5-1547-48B9-BF3A-9F974E51C102}" srcOrd="0" destOrd="0" presId="urn:microsoft.com/office/officeart/2018/2/layout/IconVerticalSolidList"/>
    <dgm:cxn modelId="{76F95F15-ECB4-436E-BD27-2F0F6A00B60E}" type="presOf" srcId="{A6D6FED4-F81B-4ACC-AED9-8DA420BAE3F8}" destId="{28170DB4-E22F-4BB4-B43F-2D46E9511B0A}" srcOrd="0" destOrd="0" presId="urn:microsoft.com/office/officeart/2018/2/layout/IconVerticalSolidList"/>
    <dgm:cxn modelId="{1192531E-9A50-4D42-A3AB-2C870B3171A2}" srcId="{91D80448-4474-4111-A4B4-02BEC515543A}" destId="{FC55D4D7-E148-4F8A-93BC-EB45E8C83C9C}" srcOrd="1" destOrd="0" parTransId="{C6C015D5-CBE6-41FC-902A-70ECFC5B382D}" sibTransId="{0F01DCF3-403A-4DFA-B13B-57237C2CE5A0}"/>
    <dgm:cxn modelId="{E0514160-E1C8-4343-8533-B8CBCF37A87A}" type="presOf" srcId="{FC55D4D7-E148-4F8A-93BC-EB45E8C83C9C}" destId="{841171AD-014B-4922-9D41-609399171A5B}" srcOrd="0" destOrd="0" presId="urn:microsoft.com/office/officeart/2018/2/layout/IconVerticalSolidList"/>
    <dgm:cxn modelId="{D553434D-28E2-40A6-A0CE-2FA5923B20A6}" srcId="{91D80448-4474-4111-A4B4-02BEC515543A}" destId="{DBA2AE67-8DF4-4FE5-8AF1-C24DE7934851}" srcOrd="4" destOrd="0" parTransId="{14E69440-E984-4E6D-ACED-5CE2CC9151B6}" sibTransId="{CEA7C061-CDD4-4E7F-864F-252BF3BE6C83}"/>
    <dgm:cxn modelId="{565FBA79-66F6-4CD8-9934-310B9CA4E7C5}" type="presOf" srcId="{D79ADC83-788E-4BBD-A814-FFAF97C42873}" destId="{617C8244-2173-480C-94AD-2B055D131800}" srcOrd="0" destOrd="0" presId="urn:microsoft.com/office/officeart/2018/2/layout/IconVerticalSolidList"/>
    <dgm:cxn modelId="{37A9107F-304C-4502-9458-4193939B0F91}" type="presOf" srcId="{DBA2AE67-8DF4-4FE5-8AF1-C24DE7934851}" destId="{5EFEDF4F-2980-4AC0-8E36-C9C504769E14}" srcOrd="0" destOrd="0" presId="urn:microsoft.com/office/officeart/2018/2/layout/IconVerticalSolidList"/>
    <dgm:cxn modelId="{8402B797-2566-4F2E-AAF3-B5F94768D792}" srcId="{91D80448-4474-4111-A4B4-02BEC515543A}" destId="{A48AF1FE-A9B7-4CE2-B2E4-4B45AD89C88D}" srcOrd="2" destOrd="0" parTransId="{49E83BF3-33E1-41F8-A587-5A81ED0EFAAB}" sibTransId="{AD2A7398-C17E-45A3-AA6D-23B1D5F033E4}"/>
    <dgm:cxn modelId="{9614CB9F-DA1B-4189-B9E8-20C104F93733}" srcId="{91D80448-4474-4111-A4B4-02BEC515543A}" destId="{D79ADC83-788E-4BBD-A814-FFAF97C42873}" srcOrd="0" destOrd="0" parTransId="{0BB66395-3E00-4A47-97A3-B40D21C737FB}" sibTransId="{3B457169-5FE9-45F4-BA0D-4F520D1842D1}"/>
    <dgm:cxn modelId="{7005D9B9-2065-4508-AB82-4D492E1696B4}" type="presOf" srcId="{91D80448-4474-4111-A4B4-02BEC515543A}" destId="{8A1A2A87-B5D4-42DA-BCDB-F1C5589B7162}" srcOrd="0" destOrd="0" presId="urn:microsoft.com/office/officeart/2018/2/layout/IconVerticalSolidList"/>
    <dgm:cxn modelId="{0240D1BB-4443-478B-AF80-C0876CB4C77C}" srcId="{91D80448-4474-4111-A4B4-02BEC515543A}" destId="{A6D6FED4-F81B-4ACC-AED9-8DA420BAE3F8}" srcOrd="3" destOrd="0" parTransId="{AE165813-24C7-4D6A-96E5-60EB8E159168}" sibTransId="{0A57F7E8-72BF-4578-AA09-98C6785768B0}"/>
    <dgm:cxn modelId="{D6AE6EDF-C158-4031-BBEF-50308C7791D2}" type="presParOf" srcId="{8A1A2A87-B5D4-42DA-BCDB-F1C5589B7162}" destId="{3C346D18-EF1D-4BA3-A960-54731D84041E}" srcOrd="0" destOrd="0" presId="urn:microsoft.com/office/officeart/2018/2/layout/IconVerticalSolidList"/>
    <dgm:cxn modelId="{9225B961-73FB-435F-8A14-A2457FBF5C02}" type="presParOf" srcId="{3C346D18-EF1D-4BA3-A960-54731D84041E}" destId="{0ED7A634-F33A-408B-A3B7-594A4D23B6FC}" srcOrd="0" destOrd="0" presId="urn:microsoft.com/office/officeart/2018/2/layout/IconVerticalSolidList"/>
    <dgm:cxn modelId="{65DA7EB1-9147-4919-91B9-53ACD7CA1A97}" type="presParOf" srcId="{3C346D18-EF1D-4BA3-A960-54731D84041E}" destId="{52503720-0352-43A8-8FEE-78C71D647B93}" srcOrd="1" destOrd="0" presId="urn:microsoft.com/office/officeart/2018/2/layout/IconVerticalSolidList"/>
    <dgm:cxn modelId="{34BCFCC1-BBC7-4AD4-87BC-55B41307E1B5}" type="presParOf" srcId="{3C346D18-EF1D-4BA3-A960-54731D84041E}" destId="{4579AD08-DBDE-4CAD-A3F4-C211F8997E97}" srcOrd="2" destOrd="0" presId="urn:microsoft.com/office/officeart/2018/2/layout/IconVerticalSolidList"/>
    <dgm:cxn modelId="{DF5B6B61-8874-4164-A7FA-13713E960D67}" type="presParOf" srcId="{3C346D18-EF1D-4BA3-A960-54731D84041E}" destId="{617C8244-2173-480C-94AD-2B055D131800}" srcOrd="3" destOrd="0" presId="urn:microsoft.com/office/officeart/2018/2/layout/IconVerticalSolidList"/>
    <dgm:cxn modelId="{FE6AC489-DEB5-4F1B-A7CD-CBD193D726E1}" type="presParOf" srcId="{8A1A2A87-B5D4-42DA-BCDB-F1C5589B7162}" destId="{529C6996-1F75-4C49-8B92-51B745E80BA8}" srcOrd="1" destOrd="0" presId="urn:microsoft.com/office/officeart/2018/2/layout/IconVerticalSolidList"/>
    <dgm:cxn modelId="{1C6F9873-8F52-4E3E-BC20-7AF8313011B2}" type="presParOf" srcId="{8A1A2A87-B5D4-42DA-BCDB-F1C5589B7162}" destId="{7CA7AC31-2E76-4B0D-8931-582C8B732E22}" srcOrd="2" destOrd="0" presId="urn:microsoft.com/office/officeart/2018/2/layout/IconVerticalSolidList"/>
    <dgm:cxn modelId="{6540A298-0DBC-411C-A046-E53D083F0994}" type="presParOf" srcId="{7CA7AC31-2E76-4B0D-8931-582C8B732E22}" destId="{33DAC28D-22A0-4AEE-8CD0-09B13D5A9AC9}" srcOrd="0" destOrd="0" presId="urn:microsoft.com/office/officeart/2018/2/layout/IconVerticalSolidList"/>
    <dgm:cxn modelId="{146F7832-42A8-4714-8E4F-BB173260CBEA}" type="presParOf" srcId="{7CA7AC31-2E76-4B0D-8931-582C8B732E22}" destId="{8FDEF8B4-FC6E-43C1-A121-61072CB953B4}" srcOrd="1" destOrd="0" presId="urn:microsoft.com/office/officeart/2018/2/layout/IconVerticalSolidList"/>
    <dgm:cxn modelId="{3EBE46F5-181D-4C5B-8190-A7872766F5C2}" type="presParOf" srcId="{7CA7AC31-2E76-4B0D-8931-582C8B732E22}" destId="{01BEF0AC-CD92-4BFB-8EE8-B73409A4119B}" srcOrd="2" destOrd="0" presId="urn:microsoft.com/office/officeart/2018/2/layout/IconVerticalSolidList"/>
    <dgm:cxn modelId="{916765B9-D8F5-49F5-82E6-09386EF61FDD}" type="presParOf" srcId="{7CA7AC31-2E76-4B0D-8931-582C8B732E22}" destId="{841171AD-014B-4922-9D41-609399171A5B}" srcOrd="3" destOrd="0" presId="urn:microsoft.com/office/officeart/2018/2/layout/IconVerticalSolidList"/>
    <dgm:cxn modelId="{390A62EF-9C8C-4B3D-8C69-F5644DA7D38B}" type="presParOf" srcId="{8A1A2A87-B5D4-42DA-BCDB-F1C5589B7162}" destId="{194E637A-8D01-4B1A-995C-38C6497F54C1}" srcOrd="3" destOrd="0" presId="urn:microsoft.com/office/officeart/2018/2/layout/IconVerticalSolidList"/>
    <dgm:cxn modelId="{FBABFB39-BBB3-4629-BDA6-740C273CD997}" type="presParOf" srcId="{8A1A2A87-B5D4-42DA-BCDB-F1C5589B7162}" destId="{CDD10CA7-6D5B-410C-8B28-3FE1FE960BFA}" srcOrd="4" destOrd="0" presId="urn:microsoft.com/office/officeart/2018/2/layout/IconVerticalSolidList"/>
    <dgm:cxn modelId="{793F255F-B26C-43EE-86B4-801A11BFBB90}" type="presParOf" srcId="{CDD10CA7-6D5B-410C-8B28-3FE1FE960BFA}" destId="{3302A306-686F-4949-B9F2-F70AE03AA032}" srcOrd="0" destOrd="0" presId="urn:microsoft.com/office/officeart/2018/2/layout/IconVerticalSolidList"/>
    <dgm:cxn modelId="{D5E41D49-3256-4C1D-817D-CC4533F5102B}" type="presParOf" srcId="{CDD10CA7-6D5B-410C-8B28-3FE1FE960BFA}" destId="{77A1A48C-B58E-4E13-B4D9-DEA926C16930}" srcOrd="1" destOrd="0" presId="urn:microsoft.com/office/officeart/2018/2/layout/IconVerticalSolidList"/>
    <dgm:cxn modelId="{8437A6E9-3C80-4CAF-B9FD-1C84EFA170C9}" type="presParOf" srcId="{CDD10CA7-6D5B-410C-8B28-3FE1FE960BFA}" destId="{B4644039-827E-4B46-BFE5-9697CB1B8B2A}" srcOrd="2" destOrd="0" presId="urn:microsoft.com/office/officeart/2018/2/layout/IconVerticalSolidList"/>
    <dgm:cxn modelId="{26878026-C4CE-4BE0-8066-2BE38CCD3259}" type="presParOf" srcId="{CDD10CA7-6D5B-410C-8B28-3FE1FE960BFA}" destId="{A463C3C5-1547-48B9-BF3A-9F974E51C102}" srcOrd="3" destOrd="0" presId="urn:microsoft.com/office/officeart/2018/2/layout/IconVerticalSolidList"/>
    <dgm:cxn modelId="{6294DCFD-0FD4-4E0C-88D5-7FFF68F78FFD}" type="presParOf" srcId="{8A1A2A87-B5D4-42DA-BCDB-F1C5589B7162}" destId="{2DD26757-BF97-4503-861F-B7B2B52AF560}" srcOrd="5" destOrd="0" presId="urn:microsoft.com/office/officeart/2018/2/layout/IconVerticalSolidList"/>
    <dgm:cxn modelId="{0694D475-8880-4E64-B263-9EEFE3D1F6A7}" type="presParOf" srcId="{8A1A2A87-B5D4-42DA-BCDB-F1C5589B7162}" destId="{7DE8A45F-169F-4E8B-BE03-B336ADCC2805}" srcOrd="6" destOrd="0" presId="urn:microsoft.com/office/officeart/2018/2/layout/IconVerticalSolidList"/>
    <dgm:cxn modelId="{9B2AC795-A494-4614-B75B-B148E0E479CF}" type="presParOf" srcId="{7DE8A45F-169F-4E8B-BE03-B336ADCC2805}" destId="{CF7E2F3E-F00A-41C9-A3E4-2424702833C9}" srcOrd="0" destOrd="0" presId="urn:microsoft.com/office/officeart/2018/2/layout/IconVerticalSolidList"/>
    <dgm:cxn modelId="{6FC95344-CF80-4439-AA13-5DA1EE4E4AD4}" type="presParOf" srcId="{7DE8A45F-169F-4E8B-BE03-B336ADCC2805}" destId="{6AFF5AEB-53BA-4FC1-8CAE-F83FE2C52DF5}" srcOrd="1" destOrd="0" presId="urn:microsoft.com/office/officeart/2018/2/layout/IconVerticalSolidList"/>
    <dgm:cxn modelId="{9F0F091C-691E-41B3-96C4-D84693EEFD6B}" type="presParOf" srcId="{7DE8A45F-169F-4E8B-BE03-B336ADCC2805}" destId="{08B93173-6E8B-4DF1-9509-FBD305534348}" srcOrd="2" destOrd="0" presId="urn:microsoft.com/office/officeart/2018/2/layout/IconVerticalSolidList"/>
    <dgm:cxn modelId="{05F09340-765E-4428-8F86-BCE28EF0F386}" type="presParOf" srcId="{7DE8A45F-169F-4E8B-BE03-B336ADCC2805}" destId="{28170DB4-E22F-4BB4-B43F-2D46E9511B0A}" srcOrd="3" destOrd="0" presId="urn:microsoft.com/office/officeart/2018/2/layout/IconVerticalSolidList"/>
    <dgm:cxn modelId="{770C9610-8352-4272-A240-A01C482D8FD6}" type="presParOf" srcId="{8A1A2A87-B5D4-42DA-BCDB-F1C5589B7162}" destId="{9A50345F-AE1C-4204-B8CB-479A143BA8AF}" srcOrd="7" destOrd="0" presId="urn:microsoft.com/office/officeart/2018/2/layout/IconVerticalSolidList"/>
    <dgm:cxn modelId="{4ABF8402-4FA2-4BBF-B768-E4CCD78640DF}" type="presParOf" srcId="{8A1A2A87-B5D4-42DA-BCDB-F1C5589B7162}" destId="{6EC216C8-DA2A-48BF-9F22-536FDCFA6A85}" srcOrd="8" destOrd="0" presId="urn:microsoft.com/office/officeart/2018/2/layout/IconVerticalSolidList"/>
    <dgm:cxn modelId="{0766E248-6B5A-4C47-9980-C251A1E6982A}" type="presParOf" srcId="{6EC216C8-DA2A-48BF-9F22-536FDCFA6A85}" destId="{5FD87260-ED55-44A7-BBAD-7D28AFF196C6}" srcOrd="0" destOrd="0" presId="urn:microsoft.com/office/officeart/2018/2/layout/IconVerticalSolidList"/>
    <dgm:cxn modelId="{BD351EAD-7733-4808-BC0D-54AEFEA81F2C}" type="presParOf" srcId="{6EC216C8-DA2A-48BF-9F22-536FDCFA6A85}" destId="{CF86DDCD-ACFF-4C66-83B7-C4D34921EB00}" srcOrd="1" destOrd="0" presId="urn:microsoft.com/office/officeart/2018/2/layout/IconVerticalSolidList"/>
    <dgm:cxn modelId="{1DCA0C7B-E32D-4516-A5EF-696655901954}" type="presParOf" srcId="{6EC216C8-DA2A-48BF-9F22-536FDCFA6A85}" destId="{6659D5BF-6910-49D1-88AD-C3C34FA7DA1F}" srcOrd="2" destOrd="0" presId="urn:microsoft.com/office/officeart/2018/2/layout/IconVerticalSolidList"/>
    <dgm:cxn modelId="{A0CAE0FE-4506-4811-B2CB-F91CA5EA9B48}" type="presParOf" srcId="{6EC216C8-DA2A-48BF-9F22-536FDCFA6A85}" destId="{5EFEDF4F-2980-4AC0-8E36-C9C504769E14}"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64B61D0-70CC-4411-8651-DA989A1227FA}"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BF2F941-C02F-4E06-88A3-9B0AE8BB61B2}">
      <dgm:prSet/>
      <dgm:spPr/>
      <dgm:t>
        <a:bodyPr/>
        <a:lstStyle/>
        <a:p>
          <a:r>
            <a:rPr lang="en-GB"/>
            <a:t>Have a chat to your friends and talk about becoming a Mini Vinnie</a:t>
          </a:r>
          <a:endParaRPr lang="en-US"/>
        </a:p>
      </dgm:t>
    </dgm:pt>
    <dgm:pt modelId="{43423C92-3567-407F-B630-744DC89FB648}" type="parTrans" cxnId="{C4D3B772-8F87-43F3-A87E-916B56ADE8B3}">
      <dgm:prSet/>
      <dgm:spPr/>
      <dgm:t>
        <a:bodyPr/>
        <a:lstStyle/>
        <a:p>
          <a:endParaRPr lang="en-US"/>
        </a:p>
      </dgm:t>
    </dgm:pt>
    <dgm:pt modelId="{61C40714-E56C-4C3A-BE2F-EA36662E49EB}" type="sibTrans" cxnId="{C4D3B772-8F87-43F3-A87E-916B56ADE8B3}">
      <dgm:prSet/>
      <dgm:spPr/>
      <dgm:t>
        <a:bodyPr/>
        <a:lstStyle/>
        <a:p>
          <a:endParaRPr lang="en-US"/>
        </a:p>
      </dgm:t>
    </dgm:pt>
    <dgm:pt modelId="{1C57997D-308E-46C1-A4BA-FC8A52B942B5}">
      <dgm:prSet/>
      <dgm:spPr/>
      <dgm:t>
        <a:bodyPr/>
        <a:lstStyle/>
        <a:p>
          <a:r>
            <a:rPr lang="en-GB"/>
            <a:t>Speak  to your teacher who will let me know</a:t>
          </a:r>
          <a:endParaRPr lang="en-US"/>
        </a:p>
      </dgm:t>
    </dgm:pt>
    <dgm:pt modelId="{6D69959F-7564-45C3-B8E2-72160F2511A6}" type="parTrans" cxnId="{77525F0D-8193-48D6-B5CC-58888FC4454E}">
      <dgm:prSet/>
      <dgm:spPr/>
      <dgm:t>
        <a:bodyPr/>
        <a:lstStyle/>
        <a:p>
          <a:endParaRPr lang="en-US"/>
        </a:p>
      </dgm:t>
    </dgm:pt>
    <dgm:pt modelId="{F8682DB0-51EF-4E42-9595-A9E2A71A52D7}" type="sibTrans" cxnId="{77525F0D-8193-48D6-B5CC-58888FC4454E}">
      <dgm:prSet/>
      <dgm:spPr/>
      <dgm:t>
        <a:bodyPr/>
        <a:lstStyle/>
        <a:p>
          <a:endParaRPr lang="en-US"/>
        </a:p>
      </dgm:t>
    </dgm:pt>
    <dgm:pt modelId="{83471F2F-B958-40BD-8ABD-FD79FE5E0792}">
      <dgm:prSet/>
      <dgm:spPr/>
      <dgm:t>
        <a:bodyPr/>
        <a:lstStyle/>
        <a:p>
          <a:r>
            <a:rPr lang="en-GB"/>
            <a:t>A welcome pack will be sent from SSVP</a:t>
          </a:r>
          <a:endParaRPr lang="en-US"/>
        </a:p>
      </dgm:t>
    </dgm:pt>
    <dgm:pt modelId="{0CCF680E-EC56-41C2-9FBB-0847A5B07AE6}" type="parTrans" cxnId="{47AE035F-CFF8-49CD-9B29-E0AD8404FA94}">
      <dgm:prSet/>
      <dgm:spPr/>
      <dgm:t>
        <a:bodyPr/>
        <a:lstStyle/>
        <a:p>
          <a:endParaRPr lang="en-US"/>
        </a:p>
      </dgm:t>
    </dgm:pt>
    <dgm:pt modelId="{7B46BE55-62EC-4397-941C-6E34F5F471F6}" type="sibTrans" cxnId="{47AE035F-CFF8-49CD-9B29-E0AD8404FA94}">
      <dgm:prSet/>
      <dgm:spPr/>
      <dgm:t>
        <a:bodyPr/>
        <a:lstStyle/>
        <a:p>
          <a:endParaRPr lang="en-US"/>
        </a:p>
      </dgm:t>
    </dgm:pt>
    <dgm:pt modelId="{780CC11E-4473-48E1-AD5D-2ED1C1B1A6F8}">
      <dgm:prSet/>
      <dgm:spPr/>
      <dgm:t>
        <a:bodyPr/>
        <a:lstStyle/>
        <a:p>
          <a:r>
            <a:rPr lang="en-GB"/>
            <a:t>Your teacher will stay in touch with me and keep me updated on your progress.</a:t>
          </a:r>
          <a:endParaRPr lang="en-US"/>
        </a:p>
      </dgm:t>
    </dgm:pt>
    <dgm:pt modelId="{3E2AB1D6-3F91-4754-96DE-B3B3166EB22C}" type="parTrans" cxnId="{717B4DE2-8C59-4C3E-8F8C-5AE9CB92B03E}">
      <dgm:prSet/>
      <dgm:spPr/>
      <dgm:t>
        <a:bodyPr/>
        <a:lstStyle/>
        <a:p>
          <a:endParaRPr lang="en-US"/>
        </a:p>
      </dgm:t>
    </dgm:pt>
    <dgm:pt modelId="{87F96F8F-09FA-436A-8655-FC44F2471C2F}" type="sibTrans" cxnId="{717B4DE2-8C59-4C3E-8F8C-5AE9CB92B03E}">
      <dgm:prSet/>
      <dgm:spPr/>
      <dgm:t>
        <a:bodyPr/>
        <a:lstStyle/>
        <a:p>
          <a:endParaRPr lang="en-US"/>
        </a:p>
      </dgm:t>
    </dgm:pt>
    <dgm:pt modelId="{3CDC9308-AFD2-46D0-B750-F23BAC66E2FA}">
      <dgm:prSet/>
      <dgm:spPr/>
      <dgm:t>
        <a:bodyPr/>
        <a:lstStyle/>
        <a:p>
          <a:r>
            <a:rPr lang="en-GB"/>
            <a:t>Your Mini Vinnie Work can count towards your Pope Francis Faith Award</a:t>
          </a:r>
          <a:endParaRPr lang="en-US"/>
        </a:p>
      </dgm:t>
    </dgm:pt>
    <dgm:pt modelId="{CF0453B2-8935-4233-991B-CDD7825DCDDF}" type="parTrans" cxnId="{671B2730-132D-498B-9FB9-E2A8A1AD4DA6}">
      <dgm:prSet/>
      <dgm:spPr/>
      <dgm:t>
        <a:bodyPr/>
        <a:lstStyle/>
        <a:p>
          <a:endParaRPr lang="en-US"/>
        </a:p>
      </dgm:t>
    </dgm:pt>
    <dgm:pt modelId="{2708DDF7-192E-4940-B8BB-62E76BCE0F3F}" type="sibTrans" cxnId="{671B2730-132D-498B-9FB9-E2A8A1AD4DA6}">
      <dgm:prSet/>
      <dgm:spPr/>
      <dgm:t>
        <a:bodyPr/>
        <a:lstStyle/>
        <a:p>
          <a:endParaRPr lang="en-US"/>
        </a:p>
      </dgm:t>
    </dgm:pt>
    <dgm:pt modelId="{77179205-F0B5-4CFE-91C1-629C1AF2AF86}">
      <dgm:prSet/>
      <dgm:spPr/>
      <dgm:t>
        <a:bodyPr/>
        <a:lstStyle/>
        <a:p>
          <a:r>
            <a:rPr lang="en-GB"/>
            <a:t>I can come to visit your Mini Vinnie group and see how its going.</a:t>
          </a:r>
          <a:endParaRPr lang="en-US"/>
        </a:p>
      </dgm:t>
    </dgm:pt>
    <dgm:pt modelId="{43352F88-EF71-4123-9636-9DBADED271D3}" type="parTrans" cxnId="{CD07E9FD-5D49-47FC-AC26-6B66CAE8817C}">
      <dgm:prSet/>
      <dgm:spPr/>
      <dgm:t>
        <a:bodyPr/>
        <a:lstStyle/>
        <a:p>
          <a:endParaRPr lang="en-US"/>
        </a:p>
      </dgm:t>
    </dgm:pt>
    <dgm:pt modelId="{1ED54EAE-536F-4AFF-B075-052DE157CE88}" type="sibTrans" cxnId="{CD07E9FD-5D49-47FC-AC26-6B66CAE8817C}">
      <dgm:prSet/>
      <dgm:spPr/>
      <dgm:t>
        <a:bodyPr/>
        <a:lstStyle/>
        <a:p>
          <a:endParaRPr lang="en-US"/>
        </a:p>
      </dgm:t>
    </dgm:pt>
    <dgm:pt modelId="{24AECEAF-8F8B-43FB-AB78-24BF75AEB857}">
      <dgm:prSet/>
      <dgm:spPr/>
      <dgm:t>
        <a:bodyPr/>
        <a:lstStyle/>
        <a:p>
          <a:r>
            <a:rPr lang="en-GB" dirty="0"/>
            <a:t>Your Mini Vinnie group may be featured on The Society of Saint Vincent De Paul Website, Facebook Page or Newsletter. But more importantly…..</a:t>
          </a:r>
          <a:endParaRPr lang="en-US" dirty="0"/>
        </a:p>
      </dgm:t>
    </dgm:pt>
    <dgm:pt modelId="{0047A743-9402-4FA0-BC33-43B61A90DEFF}" type="parTrans" cxnId="{8AF611A7-C4E1-4814-89DB-D4F84A4CADE5}">
      <dgm:prSet/>
      <dgm:spPr/>
      <dgm:t>
        <a:bodyPr/>
        <a:lstStyle/>
        <a:p>
          <a:endParaRPr lang="en-US"/>
        </a:p>
      </dgm:t>
    </dgm:pt>
    <dgm:pt modelId="{ED4676E6-273D-490D-9DDD-7BA1465BD632}" type="sibTrans" cxnId="{8AF611A7-C4E1-4814-89DB-D4F84A4CADE5}">
      <dgm:prSet/>
      <dgm:spPr/>
      <dgm:t>
        <a:bodyPr/>
        <a:lstStyle/>
        <a:p>
          <a:endParaRPr lang="en-US"/>
        </a:p>
      </dgm:t>
    </dgm:pt>
    <dgm:pt modelId="{6E879CDA-6B18-4948-B44A-7482F2E31397}" type="pres">
      <dgm:prSet presAssocID="{D64B61D0-70CC-4411-8651-DA989A1227FA}" presName="root" presStyleCnt="0">
        <dgm:presLayoutVars>
          <dgm:dir/>
          <dgm:resizeHandles val="exact"/>
        </dgm:presLayoutVars>
      </dgm:prSet>
      <dgm:spPr/>
    </dgm:pt>
    <dgm:pt modelId="{F8C180FC-CD24-4091-A4A6-973FA465D107}" type="pres">
      <dgm:prSet presAssocID="{0BF2F941-C02F-4E06-88A3-9B0AE8BB61B2}" presName="compNode" presStyleCnt="0"/>
      <dgm:spPr/>
    </dgm:pt>
    <dgm:pt modelId="{414825FA-FA4A-4921-84A3-0132FA7FFED6}" type="pres">
      <dgm:prSet presAssocID="{0BF2F941-C02F-4E06-88A3-9B0AE8BB61B2}" presName="bgRect" presStyleLbl="bgShp" presStyleIdx="0" presStyleCnt="7"/>
      <dgm:spPr/>
    </dgm:pt>
    <dgm:pt modelId="{94813850-C696-417E-B9DF-60A6707551E3}" type="pres">
      <dgm:prSet presAssocID="{0BF2F941-C02F-4E06-88A3-9B0AE8BB61B2}" presName="iconRect" presStyleLbl="node1" presStyleIdx="0" presStyleCnt="7"/>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at"/>
        </a:ext>
      </dgm:extLst>
    </dgm:pt>
    <dgm:pt modelId="{8BC9BA37-F365-425B-A36E-30700ACF8BA6}" type="pres">
      <dgm:prSet presAssocID="{0BF2F941-C02F-4E06-88A3-9B0AE8BB61B2}" presName="spaceRect" presStyleCnt="0"/>
      <dgm:spPr/>
    </dgm:pt>
    <dgm:pt modelId="{296EEA98-C414-4A50-9C67-C05965E376F9}" type="pres">
      <dgm:prSet presAssocID="{0BF2F941-C02F-4E06-88A3-9B0AE8BB61B2}" presName="parTx" presStyleLbl="revTx" presStyleIdx="0" presStyleCnt="7">
        <dgm:presLayoutVars>
          <dgm:chMax val="0"/>
          <dgm:chPref val="0"/>
        </dgm:presLayoutVars>
      </dgm:prSet>
      <dgm:spPr/>
    </dgm:pt>
    <dgm:pt modelId="{E47731E5-58D4-4B38-BB45-202A72BB8194}" type="pres">
      <dgm:prSet presAssocID="{61C40714-E56C-4C3A-BE2F-EA36662E49EB}" presName="sibTrans" presStyleCnt="0"/>
      <dgm:spPr/>
    </dgm:pt>
    <dgm:pt modelId="{F2DF82FC-F131-4FB8-A4D3-350C2930BC8A}" type="pres">
      <dgm:prSet presAssocID="{1C57997D-308E-46C1-A4BA-FC8A52B942B5}" presName="compNode" presStyleCnt="0"/>
      <dgm:spPr/>
    </dgm:pt>
    <dgm:pt modelId="{73BE0301-9309-4EC4-BD65-D64B7959CB79}" type="pres">
      <dgm:prSet presAssocID="{1C57997D-308E-46C1-A4BA-FC8A52B942B5}" presName="bgRect" presStyleLbl="bgShp" presStyleIdx="1" presStyleCnt="7"/>
      <dgm:spPr/>
    </dgm:pt>
    <dgm:pt modelId="{FAC6E676-5843-4115-86D1-2B34FE8EBF9D}" type="pres">
      <dgm:prSet presAssocID="{1C57997D-308E-46C1-A4BA-FC8A52B942B5}"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Right Double Quote"/>
        </a:ext>
      </dgm:extLst>
    </dgm:pt>
    <dgm:pt modelId="{902ED86C-1094-46DD-91D3-563A9BF8290C}" type="pres">
      <dgm:prSet presAssocID="{1C57997D-308E-46C1-A4BA-FC8A52B942B5}" presName="spaceRect" presStyleCnt="0"/>
      <dgm:spPr/>
    </dgm:pt>
    <dgm:pt modelId="{43584251-1B09-4A74-B1CF-16632C14029C}" type="pres">
      <dgm:prSet presAssocID="{1C57997D-308E-46C1-A4BA-FC8A52B942B5}" presName="parTx" presStyleLbl="revTx" presStyleIdx="1" presStyleCnt="7">
        <dgm:presLayoutVars>
          <dgm:chMax val="0"/>
          <dgm:chPref val="0"/>
        </dgm:presLayoutVars>
      </dgm:prSet>
      <dgm:spPr/>
    </dgm:pt>
    <dgm:pt modelId="{3CB38644-C67D-4003-84A0-83F1D5E659E1}" type="pres">
      <dgm:prSet presAssocID="{F8682DB0-51EF-4E42-9595-A9E2A71A52D7}" presName="sibTrans" presStyleCnt="0"/>
      <dgm:spPr/>
    </dgm:pt>
    <dgm:pt modelId="{FFB2F61E-5FE3-4831-B3E5-EABAC001D101}" type="pres">
      <dgm:prSet presAssocID="{83471F2F-B958-40BD-8ABD-FD79FE5E0792}" presName="compNode" presStyleCnt="0"/>
      <dgm:spPr/>
    </dgm:pt>
    <dgm:pt modelId="{84A0C6B7-0DD6-43D9-897A-497C7FB1615E}" type="pres">
      <dgm:prSet presAssocID="{83471F2F-B958-40BD-8ABD-FD79FE5E0792}" presName="bgRect" presStyleLbl="bgShp" presStyleIdx="2" presStyleCnt="7"/>
      <dgm:spPr/>
    </dgm:pt>
    <dgm:pt modelId="{844547A7-B82C-4107-A734-6EBF955FC5DF}" type="pres">
      <dgm:prSet presAssocID="{83471F2F-B958-40BD-8ABD-FD79FE5E0792}" presName="iconRect" presStyleLbl="node1" presStyleIdx="2" presStyleCnt="7"/>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acklog"/>
        </a:ext>
      </dgm:extLst>
    </dgm:pt>
    <dgm:pt modelId="{EABD0AB0-512B-416A-9317-5AFE4AD799FB}" type="pres">
      <dgm:prSet presAssocID="{83471F2F-B958-40BD-8ABD-FD79FE5E0792}" presName="spaceRect" presStyleCnt="0"/>
      <dgm:spPr/>
    </dgm:pt>
    <dgm:pt modelId="{8C8E15EF-DEDD-4989-B25E-C1DDF63FE186}" type="pres">
      <dgm:prSet presAssocID="{83471F2F-B958-40BD-8ABD-FD79FE5E0792}" presName="parTx" presStyleLbl="revTx" presStyleIdx="2" presStyleCnt="7">
        <dgm:presLayoutVars>
          <dgm:chMax val="0"/>
          <dgm:chPref val="0"/>
        </dgm:presLayoutVars>
      </dgm:prSet>
      <dgm:spPr/>
    </dgm:pt>
    <dgm:pt modelId="{DFA92DF2-B136-4CE8-9ACB-270856D37AD8}" type="pres">
      <dgm:prSet presAssocID="{7B46BE55-62EC-4397-941C-6E34F5F471F6}" presName="sibTrans" presStyleCnt="0"/>
      <dgm:spPr/>
    </dgm:pt>
    <dgm:pt modelId="{38F6EEAB-A592-424E-BFD6-C1A16523A1F2}" type="pres">
      <dgm:prSet presAssocID="{780CC11E-4473-48E1-AD5D-2ED1C1B1A6F8}" presName="compNode" presStyleCnt="0"/>
      <dgm:spPr/>
    </dgm:pt>
    <dgm:pt modelId="{EB6A926D-D3B6-425A-9B1F-29AECE7DFE30}" type="pres">
      <dgm:prSet presAssocID="{780CC11E-4473-48E1-AD5D-2ED1C1B1A6F8}" presName="bgRect" presStyleLbl="bgShp" presStyleIdx="3" presStyleCnt="7"/>
      <dgm:spPr/>
    </dgm:pt>
    <dgm:pt modelId="{1B263980-2E61-444E-99DE-96D5C83009A4}" type="pres">
      <dgm:prSet presAssocID="{780CC11E-4473-48E1-AD5D-2ED1C1B1A6F8}"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at"/>
        </a:ext>
      </dgm:extLst>
    </dgm:pt>
    <dgm:pt modelId="{1E0D740D-1BDA-4D4C-A3E7-2CD775E59FF3}" type="pres">
      <dgm:prSet presAssocID="{780CC11E-4473-48E1-AD5D-2ED1C1B1A6F8}" presName="spaceRect" presStyleCnt="0"/>
      <dgm:spPr/>
    </dgm:pt>
    <dgm:pt modelId="{14D27CE0-E893-4C46-8E9F-484B2359E361}" type="pres">
      <dgm:prSet presAssocID="{780CC11E-4473-48E1-AD5D-2ED1C1B1A6F8}" presName="parTx" presStyleLbl="revTx" presStyleIdx="3" presStyleCnt="7">
        <dgm:presLayoutVars>
          <dgm:chMax val="0"/>
          <dgm:chPref val="0"/>
        </dgm:presLayoutVars>
      </dgm:prSet>
      <dgm:spPr/>
    </dgm:pt>
    <dgm:pt modelId="{6823B77F-A3E9-41EA-BBBB-A283ABC05A5B}" type="pres">
      <dgm:prSet presAssocID="{87F96F8F-09FA-436A-8655-FC44F2471C2F}" presName="sibTrans" presStyleCnt="0"/>
      <dgm:spPr/>
    </dgm:pt>
    <dgm:pt modelId="{67F99501-3A8C-4FA8-A72F-60A2110508D3}" type="pres">
      <dgm:prSet presAssocID="{3CDC9308-AFD2-46D0-B750-F23BAC66E2FA}" presName="compNode" presStyleCnt="0"/>
      <dgm:spPr/>
    </dgm:pt>
    <dgm:pt modelId="{E406FC98-736B-4A02-8157-EECBB8096630}" type="pres">
      <dgm:prSet presAssocID="{3CDC9308-AFD2-46D0-B750-F23BAC66E2FA}" presName="bgRect" presStyleLbl="bgShp" presStyleIdx="4" presStyleCnt="7"/>
      <dgm:spPr/>
    </dgm:pt>
    <dgm:pt modelId="{5C2D7FB5-32F7-4F88-9E32-B9EF7123A619}" type="pres">
      <dgm:prSet presAssocID="{3CDC9308-AFD2-46D0-B750-F23BAC66E2FA}"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Footer"/>
        </a:ext>
      </dgm:extLst>
    </dgm:pt>
    <dgm:pt modelId="{5DB4EE8E-BAAF-4A34-B518-E21EFEF6D647}" type="pres">
      <dgm:prSet presAssocID="{3CDC9308-AFD2-46D0-B750-F23BAC66E2FA}" presName="spaceRect" presStyleCnt="0"/>
      <dgm:spPr/>
    </dgm:pt>
    <dgm:pt modelId="{157B8B4C-3608-4676-A0E9-297B3AC07542}" type="pres">
      <dgm:prSet presAssocID="{3CDC9308-AFD2-46D0-B750-F23BAC66E2FA}" presName="parTx" presStyleLbl="revTx" presStyleIdx="4" presStyleCnt="7">
        <dgm:presLayoutVars>
          <dgm:chMax val="0"/>
          <dgm:chPref val="0"/>
        </dgm:presLayoutVars>
      </dgm:prSet>
      <dgm:spPr/>
    </dgm:pt>
    <dgm:pt modelId="{05E44700-75DE-4D8C-91CA-FE8576169DF7}" type="pres">
      <dgm:prSet presAssocID="{2708DDF7-192E-4940-B8BB-62E76BCE0F3F}" presName="sibTrans" presStyleCnt="0"/>
      <dgm:spPr/>
    </dgm:pt>
    <dgm:pt modelId="{24C4C85A-02A7-4D24-8C13-93EAE3F351AC}" type="pres">
      <dgm:prSet presAssocID="{77179205-F0B5-4CFE-91C1-629C1AF2AF86}" presName="compNode" presStyleCnt="0"/>
      <dgm:spPr/>
    </dgm:pt>
    <dgm:pt modelId="{FC67E5CD-1AD2-4923-8CBC-957B9A5137A1}" type="pres">
      <dgm:prSet presAssocID="{77179205-F0B5-4CFE-91C1-629C1AF2AF86}" presName="bgRect" presStyleLbl="bgShp" presStyleIdx="5" presStyleCnt="7"/>
      <dgm:spPr/>
    </dgm:pt>
    <dgm:pt modelId="{F9A5D731-07A9-45A3-A9EC-E4511105EC4A}" type="pres">
      <dgm:prSet presAssocID="{77179205-F0B5-4CFE-91C1-629C1AF2AF86}"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Education"/>
        </a:ext>
      </dgm:extLst>
    </dgm:pt>
    <dgm:pt modelId="{A44384BC-8CCB-4931-800E-AFD0BB71C5FB}" type="pres">
      <dgm:prSet presAssocID="{77179205-F0B5-4CFE-91C1-629C1AF2AF86}" presName="spaceRect" presStyleCnt="0"/>
      <dgm:spPr/>
    </dgm:pt>
    <dgm:pt modelId="{59E0648B-BD9B-4449-BC59-3B9F9228DB7D}" type="pres">
      <dgm:prSet presAssocID="{77179205-F0B5-4CFE-91C1-629C1AF2AF86}" presName="parTx" presStyleLbl="revTx" presStyleIdx="5" presStyleCnt="7">
        <dgm:presLayoutVars>
          <dgm:chMax val="0"/>
          <dgm:chPref val="0"/>
        </dgm:presLayoutVars>
      </dgm:prSet>
      <dgm:spPr/>
    </dgm:pt>
    <dgm:pt modelId="{D93C2361-1804-478B-83CB-B5950E9A4AB5}" type="pres">
      <dgm:prSet presAssocID="{1ED54EAE-536F-4AFF-B075-052DE157CE88}" presName="sibTrans" presStyleCnt="0"/>
      <dgm:spPr/>
    </dgm:pt>
    <dgm:pt modelId="{31FBBD94-7E20-44E2-8CAF-CD6375BAED8D}" type="pres">
      <dgm:prSet presAssocID="{24AECEAF-8F8B-43FB-AB78-24BF75AEB857}" presName="compNode" presStyleCnt="0"/>
      <dgm:spPr/>
    </dgm:pt>
    <dgm:pt modelId="{E73B18A7-17E6-41BA-A411-EA55056A6D5A}" type="pres">
      <dgm:prSet presAssocID="{24AECEAF-8F8B-43FB-AB78-24BF75AEB857}" presName="bgRect" presStyleLbl="bgShp" presStyleIdx="6" presStyleCnt="7"/>
      <dgm:spPr/>
    </dgm:pt>
    <dgm:pt modelId="{189F9AD6-0C95-4531-8826-5BF706838627}" type="pres">
      <dgm:prSet presAssocID="{24AECEAF-8F8B-43FB-AB78-24BF75AEB857}" presName="iconRect" presStyleLbl="node1" presStyleIdx="6" presStyleCnt="7"/>
      <dgm:spPr>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a:noFill/>
        </a:ln>
      </dgm:spPr>
      <dgm:extLst>
        <a:ext uri="{E40237B7-FDA0-4F09-8148-C483321AD2D9}">
          <dgm14:cNvPr xmlns:dgm14="http://schemas.microsoft.com/office/drawing/2010/diagram" id="0" name="" descr="Blog"/>
        </a:ext>
      </dgm:extLst>
    </dgm:pt>
    <dgm:pt modelId="{6EA42667-4472-41DA-B8CE-01F5DC4DD204}" type="pres">
      <dgm:prSet presAssocID="{24AECEAF-8F8B-43FB-AB78-24BF75AEB857}" presName="spaceRect" presStyleCnt="0"/>
      <dgm:spPr/>
    </dgm:pt>
    <dgm:pt modelId="{E9F400FB-1439-46A7-8245-72493641FBDD}" type="pres">
      <dgm:prSet presAssocID="{24AECEAF-8F8B-43FB-AB78-24BF75AEB857}" presName="parTx" presStyleLbl="revTx" presStyleIdx="6" presStyleCnt="7" custScaleX="99994" custScaleY="147346">
        <dgm:presLayoutVars>
          <dgm:chMax val="0"/>
          <dgm:chPref val="0"/>
        </dgm:presLayoutVars>
      </dgm:prSet>
      <dgm:spPr/>
    </dgm:pt>
  </dgm:ptLst>
  <dgm:cxnLst>
    <dgm:cxn modelId="{77525F0D-8193-48D6-B5CC-58888FC4454E}" srcId="{D64B61D0-70CC-4411-8651-DA989A1227FA}" destId="{1C57997D-308E-46C1-A4BA-FC8A52B942B5}" srcOrd="1" destOrd="0" parTransId="{6D69959F-7564-45C3-B8E2-72160F2511A6}" sibTransId="{F8682DB0-51EF-4E42-9595-A9E2A71A52D7}"/>
    <dgm:cxn modelId="{B4A9820E-FC45-4B0D-A1F3-9C79B1318EE7}" type="presOf" srcId="{1C57997D-308E-46C1-A4BA-FC8A52B942B5}" destId="{43584251-1B09-4A74-B1CF-16632C14029C}" srcOrd="0" destOrd="0" presId="urn:microsoft.com/office/officeart/2018/2/layout/IconVerticalSolidList"/>
    <dgm:cxn modelId="{671B2730-132D-498B-9FB9-E2A8A1AD4DA6}" srcId="{D64B61D0-70CC-4411-8651-DA989A1227FA}" destId="{3CDC9308-AFD2-46D0-B750-F23BAC66E2FA}" srcOrd="4" destOrd="0" parTransId="{CF0453B2-8935-4233-991B-CDD7825DCDDF}" sibTransId="{2708DDF7-192E-4940-B8BB-62E76BCE0F3F}"/>
    <dgm:cxn modelId="{47AE035F-CFF8-49CD-9B29-E0AD8404FA94}" srcId="{D64B61D0-70CC-4411-8651-DA989A1227FA}" destId="{83471F2F-B958-40BD-8ABD-FD79FE5E0792}" srcOrd="2" destOrd="0" parTransId="{0CCF680E-EC56-41C2-9FBB-0847A5B07AE6}" sibTransId="{7B46BE55-62EC-4397-941C-6E34F5F471F6}"/>
    <dgm:cxn modelId="{1AD90F66-E4D3-44F2-8B7F-DCFECA6D8701}" type="presOf" srcId="{D64B61D0-70CC-4411-8651-DA989A1227FA}" destId="{6E879CDA-6B18-4948-B44A-7482F2E31397}" srcOrd="0" destOrd="0" presId="urn:microsoft.com/office/officeart/2018/2/layout/IconVerticalSolidList"/>
    <dgm:cxn modelId="{C4D3B772-8F87-43F3-A87E-916B56ADE8B3}" srcId="{D64B61D0-70CC-4411-8651-DA989A1227FA}" destId="{0BF2F941-C02F-4E06-88A3-9B0AE8BB61B2}" srcOrd="0" destOrd="0" parTransId="{43423C92-3567-407F-B630-744DC89FB648}" sibTransId="{61C40714-E56C-4C3A-BE2F-EA36662E49EB}"/>
    <dgm:cxn modelId="{FA385777-E4FD-47B6-B86E-099B836F61D7}" type="presOf" srcId="{0BF2F941-C02F-4E06-88A3-9B0AE8BB61B2}" destId="{296EEA98-C414-4A50-9C67-C05965E376F9}" srcOrd="0" destOrd="0" presId="urn:microsoft.com/office/officeart/2018/2/layout/IconVerticalSolidList"/>
    <dgm:cxn modelId="{C5B37583-3EAA-41F7-9DE3-C32B61890AFD}" type="presOf" srcId="{77179205-F0B5-4CFE-91C1-629C1AF2AF86}" destId="{59E0648B-BD9B-4449-BC59-3B9F9228DB7D}" srcOrd="0" destOrd="0" presId="urn:microsoft.com/office/officeart/2018/2/layout/IconVerticalSolidList"/>
    <dgm:cxn modelId="{8AF611A7-C4E1-4814-89DB-D4F84A4CADE5}" srcId="{D64B61D0-70CC-4411-8651-DA989A1227FA}" destId="{24AECEAF-8F8B-43FB-AB78-24BF75AEB857}" srcOrd="6" destOrd="0" parTransId="{0047A743-9402-4FA0-BC33-43B61A90DEFF}" sibTransId="{ED4676E6-273D-490D-9DDD-7BA1465BD632}"/>
    <dgm:cxn modelId="{1999A3AB-A34E-446E-BB5B-393A7B2B5988}" type="presOf" srcId="{780CC11E-4473-48E1-AD5D-2ED1C1B1A6F8}" destId="{14D27CE0-E893-4C46-8E9F-484B2359E361}" srcOrd="0" destOrd="0" presId="urn:microsoft.com/office/officeart/2018/2/layout/IconVerticalSolidList"/>
    <dgm:cxn modelId="{8BB53AC6-6007-4C06-8AE9-47C3CBF3CFB0}" type="presOf" srcId="{3CDC9308-AFD2-46D0-B750-F23BAC66E2FA}" destId="{157B8B4C-3608-4676-A0E9-297B3AC07542}" srcOrd="0" destOrd="0" presId="urn:microsoft.com/office/officeart/2018/2/layout/IconVerticalSolidList"/>
    <dgm:cxn modelId="{DE91FCCF-AB37-4143-BA01-4A6CB909C30A}" type="presOf" srcId="{24AECEAF-8F8B-43FB-AB78-24BF75AEB857}" destId="{E9F400FB-1439-46A7-8245-72493641FBDD}" srcOrd="0" destOrd="0" presId="urn:microsoft.com/office/officeart/2018/2/layout/IconVerticalSolidList"/>
    <dgm:cxn modelId="{D92657D9-16C6-4A98-A387-E41DC430DF29}" type="presOf" srcId="{83471F2F-B958-40BD-8ABD-FD79FE5E0792}" destId="{8C8E15EF-DEDD-4989-B25E-C1DDF63FE186}" srcOrd="0" destOrd="0" presId="urn:microsoft.com/office/officeart/2018/2/layout/IconVerticalSolidList"/>
    <dgm:cxn modelId="{717B4DE2-8C59-4C3E-8F8C-5AE9CB92B03E}" srcId="{D64B61D0-70CC-4411-8651-DA989A1227FA}" destId="{780CC11E-4473-48E1-AD5D-2ED1C1B1A6F8}" srcOrd="3" destOrd="0" parTransId="{3E2AB1D6-3F91-4754-96DE-B3B3166EB22C}" sibTransId="{87F96F8F-09FA-436A-8655-FC44F2471C2F}"/>
    <dgm:cxn modelId="{CD07E9FD-5D49-47FC-AC26-6B66CAE8817C}" srcId="{D64B61D0-70CC-4411-8651-DA989A1227FA}" destId="{77179205-F0B5-4CFE-91C1-629C1AF2AF86}" srcOrd="5" destOrd="0" parTransId="{43352F88-EF71-4123-9636-9DBADED271D3}" sibTransId="{1ED54EAE-536F-4AFF-B075-052DE157CE88}"/>
    <dgm:cxn modelId="{81B60809-F54A-42C8-946F-AF9B5601E5A9}" type="presParOf" srcId="{6E879CDA-6B18-4948-B44A-7482F2E31397}" destId="{F8C180FC-CD24-4091-A4A6-973FA465D107}" srcOrd="0" destOrd="0" presId="urn:microsoft.com/office/officeart/2018/2/layout/IconVerticalSolidList"/>
    <dgm:cxn modelId="{9B128B36-DD96-4A06-B8BE-F41555829188}" type="presParOf" srcId="{F8C180FC-CD24-4091-A4A6-973FA465D107}" destId="{414825FA-FA4A-4921-84A3-0132FA7FFED6}" srcOrd="0" destOrd="0" presId="urn:microsoft.com/office/officeart/2018/2/layout/IconVerticalSolidList"/>
    <dgm:cxn modelId="{3506EC5B-235C-4321-B19F-06E8A5AC083D}" type="presParOf" srcId="{F8C180FC-CD24-4091-A4A6-973FA465D107}" destId="{94813850-C696-417E-B9DF-60A6707551E3}" srcOrd="1" destOrd="0" presId="urn:microsoft.com/office/officeart/2018/2/layout/IconVerticalSolidList"/>
    <dgm:cxn modelId="{C77E9D3A-6213-4C28-84A8-98A813F48187}" type="presParOf" srcId="{F8C180FC-CD24-4091-A4A6-973FA465D107}" destId="{8BC9BA37-F365-425B-A36E-30700ACF8BA6}" srcOrd="2" destOrd="0" presId="urn:microsoft.com/office/officeart/2018/2/layout/IconVerticalSolidList"/>
    <dgm:cxn modelId="{2E76366C-B6B5-4BB4-85D0-94D579B78760}" type="presParOf" srcId="{F8C180FC-CD24-4091-A4A6-973FA465D107}" destId="{296EEA98-C414-4A50-9C67-C05965E376F9}" srcOrd="3" destOrd="0" presId="urn:microsoft.com/office/officeart/2018/2/layout/IconVerticalSolidList"/>
    <dgm:cxn modelId="{DE605CED-601D-4680-9116-C552E652484E}" type="presParOf" srcId="{6E879CDA-6B18-4948-B44A-7482F2E31397}" destId="{E47731E5-58D4-4B38-BB45-202A72BB8194}" srcOrd="1" destOrd="0" presId="urn:microsoft.com/office/officeart/2018/2/layout/IconVerticalSolidList"/>
    <dgm:cxn modelId="{2D6DA057-6FA3-4AE1-BD91-E2D270086F5F}" type="presParOf" srcId="{6E879CDA-6B18-4948-B44A-7482F2E31397}" destId="{F2DF82FC-F131-4FB8-A4D3-350C2930BC8A}" srcOrd="2" destOrd="0" presId="urn:microsoft.com/office/officeart/2018/2/layout/IconVerticalSolidList"/>
    <dgm:cxn modelId="{93F74C07-8670-4DA7-9FD0-3B3ACA3645F8}" type="presParOf" srcId="{F2DF82FC-F131-4FB8-A4D3-350C2930BC8A}" destId="{73BE0301-9309-4EC4-BD65-D64B7959CB79}" srcOrd="0" destOrd="0" presId="urn:microsoft.com/office/officeart/2018/2/layout/IconVerticalSolidList"/>
    <dgm:cxn modelId="{D809D868-C151-4692-8C68-7262E67BB82C}" type="presParOf" srcId="{F2DF82FC-F131-4FB8-A4D3-350C2930BC8A}" destId="{FAC6E676-5843-4115-86D1-2B34FE8EBF9D}" srcOrd="1" destOrd="0" presId="urn:microsoft.com/office/officeart/2018/2/layout/IconVerticalSolidList"/>
    <dgm:cxn modelId="{2E19C50F-ABE3-42DD-9D1F-03E242A4131B}" type="presParOf" srcId="{F2DF82FC-F131-4FB8-A4D3-350C2930BC8A}" destId="{902ED86C-1094-46DD-91D3-563A9BF8290C}" srcOrd="2" destOrd="0" presId="urn:microsoft.com/office/officeart/2018/2/layout/IconVerticalSolidList"/>
    <dgm:cxn modelId="{318BE56C-7ECD-4494-917C-B3EDFFFB02CD}" type="presParOf" srcId="{F2DF82FC-F131-4FB8-A4D3-350C2930BC8A}" destId="{43584251-1B09-4A74-B1CF-16632C14029C}" srcOrd="3" destOrd="0" presId="urn:microsoft.com/office/officeart/2018/2/layout/IconVerticalSolidList"/>
    <dgm:cxn modelId="{B0DDCD3F-4BF2-494E-B3BD-BEACDB519A1B}" type="presParOf" srcId="{6E879CDA-6B18-4948-B44A-7482F2E31397}" destId="{3CB38644-C67D-4003-84A0-83F1D5E659E1}" srcOrd="3" destOrd="0" presId="urn:microsoft.com/office/officeart/2018/2/layout/IconVerticalSolidList"/>
    <dgm:cxn modelId="{BCA4DB99-BE1B-41A8-A45D-924EEBC015F6}" type="presParOf" srcId="{6E879CDA-6B18-4948-B44A-7482F2E31397}" destId="{FFB2F61E-5FE3-4831-B3E5-EABAC001D101}" srcOrd="4" destOrd="0" presId="urn:microsoft.com/office/officeart/2018/2/layout/IconVerticalSolidList"/>
    <dgm:cxn modelId="{0EDCD2CC-817C-4F1E-A63E-B5C45A11F9DD}" type="presParOf" srcId="{FFB2F61E-5FE3-4831-B3E5-EABAC001D101}" destId="{84A0C6B7-0DD6-43D9-897A-497C7FB1615E}" srcOrd="0" destOrd="0" presId="urn:microsoft.com/office/officeart/2018/2/layout/IconVerticalSolidList"/>
    <dgm:cxn modelId="{94FEB8AE-92AA-465A-8A5C-6589C37F692B}" type="presParOf" srcId="{FFB2F61E-5FE3-4831-B3E5-EABAC001D101}" destId="{844547A7-B82C-4107-A734-6EBF955FC5DF}" srcOrd="1" destOrd="0" presId="urn:microsoft.com/office/officeart/2018/2/layout/IconVerticalSolidList"/>
    <dgm:cxn modelId="{B930DE7C-77C8-45C0-A784-6E4A0A3B33BE}" type="presParOf" srcId="{FFB2F61E-5FE3-4831-B3E5-EABAC001D101}" destId="{EABD0AB0-512B-416A-9317-5AFE4AD799FB}" srcOrd="2" destOrd="0" presId="urn:microsoft.com/office/officeart/2018/2/layout/IconVerticalSolidList"/>
    <dgm:cxn modelId="{A0A9E170-118F-44C3-BC71-42559417DD21}" type="presParOf" srcId="{FFB2F61E-5FE3-4831-B3E5-EABAC001D101}" destId="{8C8E15EF-DEDD-4989-B25E-C1DDF63FE186}" srcOrd="3" destOrd="0" presId="urn:microsoft.com/office/officeart/2018/2/layout/IconVerticalSolidList"/>
    <dgm:cxn modelId="{273A0E3E-DEEB-48C9-871A-C4D599EF64A0}" type="presParOf" srcId="{6E879CDA-6B18-4948-B44A-7482F2E31397}" destId="{DFA92DF2-B136-4CE8-9ACB-270856D37AD8}" srcOrd="5" destOrd="0" presId="urn:microsoft.com/office/officeart/2018/2/layout/IconVerticalSolidList"/>
    <dgm:cxn modelId="{58C6E004-5539-45B5-AA30-FD202D3FBBA1}" type="presParOf" srcId="{6E879CDA-6B18-4948-B44A-7482F2E31397}" destId="{38F6EEAB-A592-424E-BFD6-C1A16523A1F2}" srcOrd="6" destOrd="0" presId="urn:microsoft.com/office/officeart/2018/2/layout/IconVerticalSolidList"/>
    <dgm:cxn modelId="{0FA7259F-241D-412A-A649-31AAB55EBB97}" type="presParOf" srcId="{38F6EEAB-A592-424E-BFD6-C1A16523A1F2}" destId="{EB6A926D-D3B6-425A-9B1F-29AECE7DFE30}" srcOrd="0" destOrd="0" presId="urn:microsoft.com/office/officeart/2018/2/layout/IconVerticalSolidList"/>
    <dgm:cxn modelId="{D4A5CF0A-7886-4CEC-9C55-94E08D686AD4}" type="presParOf" srcId="{38F6EEAB-A592-424E-BFD6-C1A16523A1F2}" destId="{1B263980-2E61-444E-99DE-96D5C83009A4}" srcOrd="1" destOrd="0" presId="urn:microsoft.com/office/officeart/2018/2/layout/IconVerticalSolidList"/>
    <dgm:cxn modelId="{3DF7B779-67F8-40DE-A0F0-DCF574FB8998}" type="presParOf" srcId="{38F6EEAB-A592-424E-BFD6-C1A16523A1F2}" destId="{1E0D740D-1BDA-4D4C-A3E7-2CD775E59FF3}" srcOrd="2" destOrd="0" presId="urn:microsoft.com/office/officeart/2018/2/layout/IconVerticalSolidList"/>
    <dgm:cxn modelId="{539485B1-53AF-4B20-98D9-FB08534D54F0}" type="presParOf" srcId="{38F6EEAB-A592-424E-BFD6-C1A16523A1F2}" destId="{14D27CE0-E893-4C46-8E9F-484B2359E361}" srcOrd="3" destOrd="0" presId="urn:microsoft.com/office/officeart/2018/2/layout/IconVerticalSolidList"/>
    <dgm:cxn modelId="{40A57ADF-8009-457E-ADFA-67E063253959}" type="presParOf" srcId="{6E879CDA-6B18-4948-B44A-7482F2E31397}" destId="{6823B77F-A3E9-41EA-BBBB-A283ABC05A5B}" srcOrd="7" destOrd="0" presId="urn:microsoft.com/office/officeart/2018/2/layout/IconVerticalSolidList"/>
    <dgm:cxn modelId="{BA8E890C-9914-43F3-9843-8C8B5DB46F80}" type="presParOf" srcId="{6E879CDA-6B18-4948-B44A-7482F2E31397}" destId="{67F99501-3A8C-4FA8-A72F-60A2110508D3}" srcOrd="8" destOrd="0" presId="urn:microsoft.com/office/officeart/2018/2/layout/IconVerticalSolidList"/>
    <dgm:cxn modelId="{8C01244F-722E-4F85-AC7A-153ADF91EBA3}" type="presParOf" srcId="{67F99501-3A8C-4FA8-A72F-60A2110508D3}" destId="{E406FC98-736B-4A02-8157-EECBB8096630}" srcOrd="0" destOrd="0" presId="urn:microsoft.com/office/officeart/2018/2/layout/IconVerticalSolidList"/>
    <dgm:cxn modelId="{BC44B3C9-B074-42BD-A117-4573B402013A}" type="presParOf" srcId="{67F99501-3A8C-4FA8-A72F-60A2110508D3}" destId="{5C2D7FB5-32F7-4F88-9E32-B9EF7123A619}" srcOrd="1" destOrd="0" presId="urn:microsoft.com/office/officeart/2018/2/layout/IconVerticalSolidList"/>
    <dgm:cxn modelId="{2F04173D-C27A-47E0-AD0D-6DC15437FFD2}" type="presParOf" srcId="{67F99501-3A8C-4FA8-A72F-60A2110508D3}" destId="{5DB4EE8E-BAAF-4A34-B518-E21EFEF6D647}" srcOrd="2" destOrd="0" presId="urn:microsoft.com/office/officeart/2018/2/layout/IconVerticalSolidList"/>
    <dgm:cxn modelId="{E9747C88-D9B9-40EB-A082-7CB4A6487531}" type="presParOf" srcId="{67F99501-3A8C-4FA8-A72F-60A2110508D3}" destId="{157B8B4C-3608-4676-A0E9-297B3AC07542}" srcOrd="3" destOrd="0" presId="urn:microsoft.com/office/officeart/2018/2/layout/IconVerticalSolidList"/>
    <dgm:cxn modelId="{38C460F0-A414-46D0-A61D-91E4F159DFDF}" type="presParOf" srcId="{6E879CDA-6B18-4948-B44A-7482F2E31397}" destId="{05E44700-75DE-4D8C-91CA-FE8576169DF7}" srcOrd="9" destOrd="0" presId="urn:microsoft.com/office/officeart/2018/2/layout/IconVerticalSolidList"/>
    <dgm:cxn modelId="{F18B6ED7-40DE-4D1D-86E4-86459D97CE6D}" type="presParOf" srcId="{6E879CDA-6B18-4948-B44A-7482F2E31397}" destId="{24C4C85A-02A7-4D24-8C13-93EAE3F351AC}" srcOrd="10" destOrd="0" presId="urn:microsoft.com/office/officeart/2018/2/layout/IconVerticalSolidList"/>
    <dgm:cxn modelId="{92AA369E-424C-495A-B446-1FE81D2627D4}" type="presParOf" srcId="{24C4C85A-02A7-4D24-8C13-93EAE3F351AC}" destId="{FC67E5CD-1AD2-4923-8CBC-957B9A5137A1}" srcOrd="0" destOrd="0" presId="urn:microsoft.com/office/officeart/2018/2/layout/IconVerticalSolidList"/>
    <dgm:cxn modelId="{17681694-4397-4FC6-A8AB-F8ECB9EF851C}" type="presParOf" srcId="{24C4C85A-02A7-4D24-8C13-93EAE3F351AC}" destId="{F9A5D731-07A9-45A3-A9EC-E4511105EC4A}" srcOrd="1" destOrd="0" presId="urn:microsoft.com/office/officeart/2018/2/layout/IconVerticalSolidList"/>
    <dgm:cxn modelId="{2D45855E-8CE2-4F53-8BE4-D6CBF5A0AC12}" type="presParOf" srcId="{24C4C85A-02A7-4D24-8C13-93EAE3F351AC}" destId="{A44384BC-8CCB-4931-800E-AFD0BB71C5FB}" srcOrd="2" destOrd="0" presId="urn:microsoft.com/office/officeart/2018/2/layout/IconVerticalSolidList"/>
    <dgm:cxn modelId="{A8FE3611-B635-4784-8E0B-1FD9C4BB208B}" type="presParOf" srcId="{24C4C85A-02A7-4D24-8C13-93EAE3F351AC}" destId="{59E0648B-BD9B-4449-BC59-3B9F9228DB7D}" srcOrd="3" destOrd="0" presId="urn:microsoft.com/office/officeart/2018/2/layout/IconVerticalSolidList"/>
    <dgm:cxn modelId="{DEF451C4-CBED-4293-B57E-2E221F61E9D7}" type="presParOf" srcId="{6E879CDA-6B18-4948-B44A-7482F2E31397}" destId="{D93C2361-1804-478B-83CB-B5950E9A4AB5}" srcOrd="11" destOrd="0" presId="urn:microsoft.com/office/officeart/2018/2/layout/IconVerticalSolidList"/>
    <dgm:cxn modelId="{2A0F0AD4-82C0-4A6F-873B-028EEDB550D0}" type="presParOf" srcId="{6E879CDA-6B18-4948-B44A-7482F2E31397}" destId="{31FBBD94-7E20-44E2-8CAF-CD6375BAED8D}" srcOrd="12" destOrd="0" presId="urn:microsoft.com/office/officeart/2018/2/layout/IconVerticalSolidList"/>
    <dgm:cxn modelId="{92D80609-AC62-4D91-8288-0D3CBB53B3AD}" type="presParOf" srcId="{31FBBD94-7E20-44E2-8CAF-CD6375BAED8D}" destId="{E73B18A7-17E6-41BA-A411-EA55056A6D5A}" srcOrd="0" destOrd="0" presId="urn:microsoft.com/office/officeart/2018/2/layout/IconVerticalSolidList"/>
    <dgm:cxn modelId="{DE57BFF6-A84B-408D-8B28-2841D051D22F}" type="presParOf" srcId="{31FBBD94-7E20-44E2-8CAF-CD6375BAED8D}" destId="{189F9AD6-0C95-4531-8826-5BF706838627}" srcOrd="1" destOrd="0" presId="urn:microsoft.com/office/officeart/2018/2/layout/IconVerticalSolidList"/>
    <dgm:cxn modelId="{F301963A-BD50-4868-BA61-7C702675A436}" type="presParOf" srcId="{31FBBD94-7E20-44E2-8CAF-CD6375BAED8D}" destId="{6EA42667-4472-41DA-B8CE-01F5DC4DD204}" srcOrd="2" destOrd="0" presId="urn:microsoft.com/office/officeart/2018/2/layout/IconVerticalSolidList"/>
    <dgm:cxn modelId="{C4B7C876-8A5C-43DE-8C95-ACA3E1CDE427}" type="presParOf" srcId="{31FBBD94-7E20-44E2-8CAF-CD6375BAED8D}" destId="{E9F400FB-1439-46A7-8245-72493641FBDD}"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1A0D6-3785-4774-827C-1878EAB1EABE}">
      <dsp:nvSpPr>
        <dsp:cNvPr id="0" name=""/>
        <dsp:cNvSpPr/>
      </dsp:nvSpPr>
      <dsp:spPr>
        <a:xfrm>
          <a:off x="0" y="4597"/>
          <a:ext cx="65136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2F95EB-7843-42AA-83CF-A87FE8145D40}">
      <dsp:nvSpPr>
        <dsp:cNvPr id="0" name=""/>
        <dsp:cNvSpPr/>
      </dsp:nvSpPr>
      <dsp:spPr>
        <a:xfrm>
          <a:off x="296259" y="224956"/>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910B56-3EAA-4C61-B360-E9AFA613458D}">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US" sz="1500" kern="1200" dirty="0"/>
            <a:t>We are a Catholic charity who work to help the poor all over the world. To help you learn about us, we’re going to do some time travelling!</a:t>
          </a:r>
        </a:p>
      </dsp:txBody>
      <dsp:txXfrm>
        <a:off x="1131174" y="4597"/>
        <a:ext cx="5382429" cy="979371"/>
      </dsp:txXfrm>
    </dsp:sp>
    <dsp:sp modelId="{07F8D006-A5AB-4C4D-9544-CF4C7C0E7CAC}">
      <dsp:nvSpPr>
        <dsp:cNvPr id="0" name=""/>
        <dsp:cNvSpPr/>
      </dsp:nvSpPr>
      <dsp:spPr>
        <a:xfrm>
          <a:off x="0" y="1228812"/>
          <a:ext cx="65136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57597D4-4DD3-40DE-A488-1D64D4C69502}">
      <dsp:nvSpPr>
        <dsp:cNvPr id="0" name=""/>
        <dsp:cNvSpPr/>
      </dsp:nvSpPr>
      <dsp:spPr>
        <a:xfrm flipV="1">
          <a:off x="329481" y="1386663"/>
          <a:ext cx="376912" cy="66367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38000" r="-38000"/>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FB0454A-1F9F-4AEA-AAF4-6BE3DB41A4E9}">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US" sz="1500" kern="1200" dirty="0"/>
            <a:t>First stop is all the way back in 1581. </a:t>
          </a:r>
        </a:p>
      </dsp:txBody>
      <dsp:txXfrm>
        <a:off x="1131174" y="1228812"/>
        <a:ext cx="5382429" cy="979371"/>
      </dsp:txXfrm>
    </dsp:sp>
    <dsp:sp modelId="{48BE6028-CB56-472D-9BDD-59C3DFD3016A}">
      <dsp:nvSpPr>
        <dsp:cNvPr id="0" name=""/>
        <dsp:cNvSpPr/>
      </dsp:nvSpPr>
      <dsp:spPr>
        <a:xfrm>
          <a:off x="0" y="2453027"/>
          <a:ext cx="65136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06A9D6E-B2DD-4F87-9292-D5E38F41CBC3}">
      <dsp:nvSpPr>
        <dsp:cNvPr id="0" name=""/>
        <dsp:cNvSpPr/>
      </dsp:nvSpPr>
      <dsp:spPr>
        <a:xfrm>
          <a:off x="296259" y="2673385"/>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97A13B-BE9B-45A5-A512-07C471C2CDBB}">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US" sz="1500" kern="1200" dirty="0"/>
            <a:t>Then we land at 1833.</a:t>
          </a:r>
        </a:p>
      </dsp:txBody>
      <dsp:txXfrm>
        <a:off x="1131174" y="2453027"/>
        <a:ext cx="5382429" cy="979371"/>
      </dsp:txXfrm>
    </dsp:sp>
    <dsp:sp modelId="{1013DD61-1110-46B4-B777-6012F82D0824}">
      <dsp:nvSpPr>
        <dsp:cNvPr id="0" name=""/>
        <dsp:cNvSpPr/>
      </dsp:nvSpPr>
      <dsp:spPr>
        <a:xfrm>
          <a:off x="0" y="3677241"/>
          <a:ext cx="65136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3F16CCF-433A-4581-9565-0B6D3F9108A2}">
      <dsp:nvSpPr>
        <dsp:cNvPr id="0" name=""/>
        <dsp:cNvSpPr/>
      </dsp:nvSpPr>
      <dsp:spPr>
        <a:xfrm>
          <a:off x="296259" y="3897600"/>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459D54A-C211-4795-B592-96C174656D73}">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US" sz="1500" kern="1200" dirty="0"/>
            <a:t>Before finally retuning to 2019 to see how we very much need your help. </a:t>
          </a:r>
        </a:p>
      </dsp:txBody>
      <dsp:txXfrm>
        <a:off x="1131174" y="3677241"/>
        <a:ext cx="5382429" cy="979371"/>
      </dsp:txXfrm>
    </dsp:sp>
    <dsp:sp modelId="{BB73A5B4-BC7C-46C6-9F22-6140A1A642DD}">
      <dsp:nvSpPr>
        <dsp:cNvPr id="0" name=""/>
        <dsp:cNvSpPr/>
      </dsp:nvSpPr>
      <dsp:spPr>
        <a:xfrm>
          <a:off x="0" y="4901456"/>
          <a:ext cx="65136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DDADDCA-21D7-48C1-8847-BCABDF8AF194}">
      <dsp:nvSpPr>
        <dsp:cNvPr id="0" name=""/>
        <dsp:cNvSpPr/>
      </dsp:nvSpPr>
      <dsp:spPr>
        <a:xfrm>
          <a:off x="296259" y="5121814"/>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617B385-12A4-4737-88F7-7211B654C5C1}">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US" sz="1500" kern="1200" dirty="0"/>
            <a:t>Ready?     3,2,1 lets go!!!!</a:t>
          </a:r>
        </a:p>
      </dsp:txBody>
      <dsp:txXfrm>
        <a:off x="1131174" y="4901456"/>
        <a:ext cx="5382429" cy="97937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1A0D6-3785-4774-827C-1878EAB1EABE}">
      <dsp:nvSpPr>
        <dsp:cNvPr id="0" name=""/>
        <dsp:cNvSpPr/>
      </dsp:nvSpPr>
      <dsp:spPr>
        <a:xfrm>
          <a:off x="0" y="3089"/>
          <a:ext cx="6513603" cy="72041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2F95EB-7843-42AA-83CF-A87FE8145D40}">
      <dsp:nvSpPr>
        <dsp:cNvPr id="0" name=""/>
        <dsp:cNvSpPr/>
      </dsp:nvSpPr>
      <dsp:spPr>
        <a:xfrm>
          <a:off x="217925" y="166868"/>
          <a:ext cx="396614" cy="39622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910B56-3EAA-4C61-B360-E9AFA613458D}">
      <dsp:nvSpPr>
        <dsp:cNvPr id="0" name=""/>
        <dsp:cNvSpPr/>
      </dsp:nvSpPr>
      <dsp:spPr>
        <a:xfrm>
          <a:off x="832465" y="4775"/>
          <a:ext cx="5631135" cy="810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74" tIns="85774" rIns="85774" bIns="85774" numCol="1" spcCol="1270" anchor="ctr" anchorCtr="0">
          <a:noAutofit/>
        </a:bodyPr>
        <a:lstStyle/>
        <a:p>
          <a:pPr marL="0" lvl="0" indent="0" algn="l" defTabSz="622300">
            <a:lnSpc>
              <a:spcPct val="100000"/>
            </a:lnSpc>
            <a:spcBef>
              <a:spcPct val="0"/>
            </a:spcBef>
            <a:spcAft>
              <a:spcPct val="35000"/>
            </a:spcAft>
            <a:buNone/>
          </a:pPr>
          <a:r>
            <a:rPr lang="en-US" sz="1400" kern="1200" baseline="0" dirty="0"/>
            <a:t>Poor peasant farmer boy who was born in 1581 in France.</a:t>
          </a:r>
          <a:endParaRPr lang="en-US" sz="1400" kern="1200" dirty="0"/>
        </a:p>
      </dsp:txBody>
      <dsp:txXfrm>
        <a:off x="832465" y="4775"/>
        <a:ext cx="5631135" cy="810465"/>
      </dsp:txXfrm>
    </dsp:sp>
    <dsp:sp modelId="{AC36EE3A-882F-4456-8663-548EE46389C6}">
      <dsp:nvSpPr>
        <dsp:cNvPr id="0" name=""/>
        <dsp:cNvSpPr/>
      </dsp:nvSpPr>
      <dsp:spPr>
        <a:xfrm>
          <a:off x="0" y="1017857"/>
          <a:ext cx="6513603" cy="720413"/>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8405845-C8BC-4BF2-9198-42EE5AC63007}">
      <dsp:nvSpPr>
        <dsp:cNvPr id="0" name=""/>
        <dsp:cNvSpPr/>
      </dsp:nvSpPr>
      <dsp:spPr>
        <a:xfrm>
          <a:off x="217925" y="1179950"/>
          <a:ext cx="396614" cy="396227"/>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5C7A31-88AA-4CDA-A617-2491E4672910}">
      <dsp:nvSpPr>
        <dsp:cNvPr id="0" name=""/>
        <dsp:cNvSpPr/>
      </dsp:nvSpPr>
      <dsp:spPr>
        <a:xfrm>
          <a:off x="832465" y="1017857"/>
          <a:ext cx="5631135" cy="810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74" tIns="85774" rIns="85774" bIns="85774" numCol="1" spcCol="1270" anchor="ctr" anchorCtr="0">
          <a:noAutofit/>
        </a:bodyPr>
        <a:lstStyle/>
        <a:p>
          <a:pPr marL="0" lvl="0" indent="0" algn="l" defTabSz="622300">
            <a:lnSpc>
              <a:spcPct val="100000"/>
            </a:lnSpc>
            <a:spcBef>
              <a:spcPct val="0"/>
            </a:spcBef>
            <a:spcAft>
              <a:spcPct val="35000"/>
            </a:spcAft>
            <a:buNone/>
          </a:pPr>
          <a:r>
            <a:rPr lang="en-US" sz="1400" kern="1200" baseline="0" dirty="0"/>
            <a:t>Loved God and decided to become a priest. However he was happy to have an easy life and associated with rich people.</a:t>
          </a:r>
          <a:endParaRPr lang="en-US" sz="1400" kern="1200" dirty="0"/>
        </a:p>
      </dsp:txBody>
      <dsp:txXfrm>
        <a:off x="832465" y="1017857"/>
        <a:ext cx="5631135" cy="810465"/>
      </dsp:txXfrm>
    </dsp:sp>
    <dsp:sp modelId="{A1218B09-BD96-403D-AB25-47D57FC3F31D}">
      <dsp:nvSpPr>
        <dsp:cNvPr id="0" name=""/>
        <dsp:cNvSpPr/>
      </dsp:nvSpPr>
      <dsp:spPr>
        <a:xfrm>
          <a:off x="0" y="2030939"/>
          <a:ext cx="6513603" cy="720413"/>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6641878-D580-40C4-A4A1-855CB3D026AF}">
      <dsp:nvSpPr>
        <dsp:cNvPr id="0" name=""/>
        <dsp:cNvSpPr/>
      </dsp:nvSpPr>
      <dsp:spPr>
        <a:xfrm>
          <a:off x="217925" y="2193032"/>
          <a:ext cx="396614" cy="396227"/>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AF34DA5-221F-493C-AF68-9B4C26595706}">
      <dsp:nvSpPr>
        <dsp:cNvPr id="0" name=""/>
        <dsp:cNvSpPr/>
      </dsp:nvSpPr>
      <dsp:spPr>
        <a:xfrm>
          <a:off x="832465" y="2030939"/>
          <a:ext cx="5631135" cy="810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74" tIns="85774" rIns="85774" bIns="85774" numCol="1" spcCol="1270" anchor="ctr" anchorCtr="0">
          <a:noAutofit/>
        </a:bodyPr>
        <a:lstStyle/>
        <a:p>
          <a:pPr marL="0" lvl="0" indent="0" algn="l" defTabSz="622300">
            <a:lnSpc>
              <a:spcPct val="100000"/>
            </a:lnSpc>
            <a:spcBef>
              <a:spcPct val="0"/>
            </a:spcBef>
            <a:spcAft>
              <a:spcPct val="35000"/>
            </a:spcAft>
            <a:buNone/>
          </a:pPr>
          <a:r>
            <a:rPr lang="en-US" sz="1400" kern="1200" baseline="0" dirty="0"/>
            <a:t>He was kidnapped by pirates and held as a captive slave for 2 years. He prayed that if God saved him, he would devote his life to helping the poor.</a:t>
          </a:r>
          <a:endParaRPr lang="en-US" sz="1400" kern="1200" dirty="0"/>
        </a:p>
      </dsp:txBody>
      <dsp:txXfrm>
        <a:off x="832465" y="2030939"/>
        <a:ext cx="5631135" cy="810465"/>
      </dsp:txXfrm>
    </dsp:sp>
    <dsp:sp modelId="{9CE4E7BD-E13D-4FD6-8FDD-8FF5A557D54A}">
      <dsp:nvSpPr>
        <dsp:cNvPr id="0" name=""/>
        <dsp:cNvSpPr/>
      </dsp:nvSpPr>
      <dsp:spPr>
        <a:xfrm>
          <a:off x="0" y="3044021"/>
          <a:ext cx="6513603" cy="720413"/>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E37B6C-111C-45BC-B565-CA6BAB91EDF5}">
      <dsp:nvSpPr>
        <dsp:cNvPr id="0" name=""/>
        <dsp:cNvSpPr/>
      </dsp:nvSpPr>
      <dsp:spPr>
        <a:xfrm>
          <a:off x="217925" y="3206114"/>
          <a:ext cx="396614" cy="396227"/>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C4EB032-40B2-49D9-9EC9-20B397F8A55D}">
      <dsp:nvSpPr>
        <dsp:cNvPr id="0" name=""/>
        <dsp:cNvSpPr/>
      </dsp:nvSpPr>
      <dsp:spPr>
        <a:xfrm>
          <a:off x="832465" y="3044021"/>
          <a:ext cx="5631135" cy="810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74" tIns="85774" rIns="85774" bIns="85774" numCol="1" spcCol="1270" anchor="ctr" anchorCtr="0">
          <a:noAutofit/>
        </a:bodyPr>
        <a:lstStyle/>
        <a:p>
          <a:pPr marL="0" lvl="0" indent="0" algn="l" defTabSz="622300">
            <a:lnSpc>
              <a:spcPct val="100000"/>
            </a:lnSpc>
            <a:spcBef>
              <a:spcPct val="0"/>
            </a:spcBef>
            <a:spcAft>
              <a:spcPct val="35000"/>
            </a:spcAft>
            <a:buNone/>
          </a:pPr>
          <a:r>
            <a:rPr lang="en-US" sz="1400" kern="1200" baseline="0" dirty="0"/>
            <a:t>God answered and he escaped back to France. His rich friends helped him with his new mission.</a:t>
          </a:r>
          <a:endParaRPr lang="en-US" sz="1400" kern="1200" dirty="0"/>
        </a:p>
      </dsp:txBody>
      <dsp:txXfrm>
        <a:off x="832465" y="3044021"/>
        <a:ext cx="5631135" cy="810465"/>
      </dsp:txXfrm>
    </dsp:sp>
    <dsp:sp modelId="{E8CE0179-E5F7-4E41-99C8-FC9F56BA10C2}">
      <dsp:nvSpPr>
        <dsp:cNvPr id="0" name=""/>
        <dsp:cNvSpPr/>
      </dsp:nvSpPr>
      <dsp:spPr>
        <a:xfrm>
          <a:off x="0" y="4057102"/>
          <a:ext cx="6513603" cy="720413"/>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DC6AC95-9071-40EA-86DB-489486D53A54}">
      <dsp:nvSpPr>
        <dsp:cNvPr id="0" name=""/>
        <dsp:cNvSpPr/>
      </dsp:nvSpPr>
      <dsp:spPr>
        <a:xfrm>
          <a:off x="217925" y="4219196"/>
          <a:ext cx="396614" cy="396227"/>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6764BB-69ED-4BA6-B75C-7F56BB136A8F}">
      <dsp:nvSpPr>
        <dsp:cNvPr id="0" name=""/>
        <dsp:cNvSpPr/>
      </dsp:nvSpPr>
      <dsp:spPr>
        <a:xfrm>
          <a:off x="832465" y="4057102"/>
          <a:ext cx="5631135" cy="810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74" tIns="85774" rIns="85774" bIns="85774" numCol="1" spcCol="1270" anchor="ctr" anchorCtr="0">
          <a:noAutofit/>
        </a:bodyPr>
        <a:lstStyle/>
        <a:p>
          <a:pPr marL="0" lvl="0" indent="0" algn="l" defTabSz="622300">
            <a:lnSpc>
              <a:spcPct val="100000"/>
            </a:lnSpc>
            <a:spcBef>
              <a:spcPct val="0"/>
            </a:spcBef>
            <a:spcAft>
              <a:spcPct val="35000"/>
            </a:spcAft>
            <a:buNone/>
          </a:pPr>
          <a:r>
            <a:rPr lang="en-US" sz="1400" kern="1200" baseline="0" dirty="0"/>
            <a:t>Worked with others to give food, clothing, medicine and shelter to the poor.</a:t>
          </a:r>
          <a:endParaRPr lang="en-US" sz="1400" kern="1200" dirty="0"/>
        </a:p>
      </dsp:txBody>
      <dsp:txXfrm>
        <a:off x="832465" y="4057102"/>
        <a:ext cx="5631135" cy="810465"/>
      </dsp:txXfrm>
    </dsp:sp>
    <dsp:sp modelId="{57326FC4-A956-44C8-B6BD-C220A099D3D4}">
      <dsp:nvSpPr>
        <dsp:cNvPr id="0" name=""/>
        <dsp:cNvSpPr/>
      </dsp:nvSpPr>
      <dsp:spPr>
        <a:xfrm>
          <a:off x="0" y="5070184"/>
          <a:ext cx="6513603" cy="720413"/>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3120E1E-EE44-4F1F-ADE0-1FE41390AAF4}">
      <dsp:nvSpPr>
        <dsp:cNvPr id="0" name=""/>
        <dsp:cNvSpPr/>
      </dsp:nvSpPr>
      <dsp:spPr>
        <a:xfrm>
          <a:off x="217925" y="5232277"/>
          <a:ext cx="396614" cy="396227"/>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22A4641-113D-4F75-89CF-49EBA81CB9E0}">
      <dsp:nvSpPr>
        <dsp:cNvPr id="0" name=""/>
        <dsp:cNvSpPr/>
      </dsp:nvSpPr>
      <dsp:spPr>
        <a:xfrm>
          <a:off x="832465" y="5070184"/>
          <a:ext cx="5631135" cy="8104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774" tIns="85774" rIns="85774" bIns="85774" numCol="1" spcCol="1270" anchor="ctr" anchorCtr="0">
          <a:noAutofit/>
        </a:bodyPr>
        <a:lstStyle/>
        <a:p>
          <a:pPr marL="0" lvl="0" indent="0" algn="l" defTabSz="622300">
            <a:lnSpc>
              <a:spcPct val="100000"/>
            </a:lnSpc>
            <a:spcBef>
              <a:spcPct val="0"/>
            </a:spcBef>
            <a:spcAft>
              <a:spcPct val="35000"/>
            </a:spcAft>
            <a:buNone/>
          </a:pPr>
          <a:r>
            <a:rPr lang="en-US" sz="1400" kern="1200" baseline="0"/>
            <a:t>Devoted his whole life to the people whom society had forgotten. </a:t>
          </a:r>
          <a:endParaRPr lang="en-US" sz="1400" kern="1200"/>
        </a:p>
      </dsp:txBody>
      <dsp:txXfrm>
        <a:off x="832465" y="5070184"/>
        <a:ext cx="5631135" cy="8104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31A0D6-3785-4774-827C-1878EAB1EABE}">
      <dsp:nvSpPr>
        <dsp:cNvPr id="0" name=""/>
        <dsp:cNvSpPr/>
      </dsp:nvSpPr>
      <dsp:spPr>
        <a:xfrm>
          <a:off x="0" y="2306"/>
          <a:ext cx="65136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72F95EB-7843-42AA-83CF-A87FE8145D40}">
      <dsp:nvSpPr>
        <dsp:cNvPr id="0" name=""/>
        <dsp:cNvSpPr/>
      </dsp:nvSpPr>
      <dsp:spPr>
        <a:xfrm>
          <a:off x="296259" y="224956"/>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4910B56-3EAA-4C61-B360-E9AFA613458D}">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a:t>Now our time machine is landing in 1833 and we meet a university student  called Frederic Ozanam. </a:t>
          </a:r>
          <a:endParaRPr lang="en-US" sz="1500" kern="1200" dirty="0"/>
        </a:p>
      </dsp:txBody>
      <dsp:txXfrm>
        <a:off x="1131174" y="4597"/>
        <a:ext cx="5382429" cy="979371"/>
      </dsp:txXfrm>
    </dsp:sp>
    <dsp:sp modelId="{CABC08AA-C99A-4A4E-9B87-21C0E75F0217}">
      <dsp:nvSpPr>
        <dsp:cNvPr id="0" name=""/>
        <dsp:cNvSpPr/>
      </dsp:nvSpPr>
      <dsp:spPr>
        <a:xfrm>
          <a:off x="0" y="1228812"/>
          <a:ext cx="65136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5C10377-68AF-4427-AEAD-AAA3C7001398}">
      <dsp:nvSpPr>
        <dsp:cNvPr id="0" name=""/>
        <dsp:cNvSpPr/>
      </dsp:nvSpPr>
      <dsp:spPr>
        <a:xfrm>
          <a:off x="296259" y="1449171"/>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195D63E-4AFB-48EB-BDDC-1C3B44A52FE9}">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Frederic saw how poor the people in Paris were and wanted to help.</a:t>
          </a:r>
          <a:endParaRPr lang="en-US" sz="1500" kern="1200" dirty="0"/>
        </a:p>
      </dsp:txBody>
      <dsp:txXfrm>
        <a:off x="1131174" y="1228812"/>
        <a:ext cx="5382429" cy="979371"/>
      </dsp:txXfrm>
    </dsp:sp>
    <dsp:sp modelId="{864A1E94-AFCA-4451-81E2-8A6BEDFB2707}">
      <dsp:nvSpPr>
        <dsp:cNvPr id="0" name=""/>
        <dsp:cNvSpPr/>
      </dsp:nvSpPr>
      <dsp:spPr>
        <a:xfrm>
          <a:off x="0" y="2453027"/>
          <a:ext cx="65136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E452A8A-8954-40A3-AF70-7D71FBB64796}">
      <dsp:nvSpPr>
        <dsp:cNvPr id="0" name=""/>
        <dsp:cNvSpPr/>
      </dsp:nvSpPr>
      <dsp:spPr>
        <a:xfrm>
          <a:off x="296259" y="2673385"/>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723C8E-3FA6-4C1A-8160-63FF1D67AE31}">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He was a Catholic and read stories of the saints. He learned about St Vincent de Paul who had helped the poor of Paris 200 years before.</a:t>
          </a:r>
          <a:endParaRPr lang="en-US" sz="1500" kern="1200" dirty="0"/>
        </a:p>
      </dsp:txBody>
      <dsp:txXfrm>
        <a:off x="1131174" y="2453027"/>
        <a:ext cx="5382429" cy="979371"/>
      </dsp:txXfrm>
    </dsp:sp>
    <dsp:sp modelId="{22AE3550-B18C-46C7-88A0-2270F852DA90}">
      <dsp:nvSpPr>
        <dsp:cNvPr id="0" name=""/>
        <dsp:cNvSpPr/>
      </dsp:nvSpPr>
      <dsp:spPr>
        <a:xfrm>
          <a:off x="0" y="3677241"/>
          <a:ext cx="65136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4800AE-C428-4D89-B77D-D946D48F362E}">
      <dsp:nvSpPr>
        <dsp:cNvPr id="0" name=""/>
        <dsp:cNvSpPr/>
      </dsp:nvSpPr>
      <dsp:spPr>
        <a:xfrm>
          <a:off x="296259" y="3897600"/>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7ACAD0-DF94-4FFA-BAEF-D7209B01F662}">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He gathered his university friends and they made a society which met up often and thought of ways to help the poor, lonely and sick people in Paris. </a:t>
          </a:r>
          <a:endParaRPr lang="en-US" sz="1500" kern="1200" dirty="0"/>
        </a:p>
      </dsp:txBody>
      <dsp:txXfrm>
        <a:off x="1131174" y="3677241"/>
        <a:ext cx="5382429" cy="979371"/>
      </dsp:txXfrm>
    </dsp:sp>
    <dsp:sp modelId="{0BB71D4F-D674-4D60-B55E-2F68FADA2907}">
      <dsp:nvSpPr>
        <dsp:cNvPr id="0" name=""/>
        <dsp:cNvSpPr/>
      </dsp:nvSpPr>
      <dsp:spPr>
        <a:xfrm>
          <a:off x="0" y="4901456"/>
          <a:ext cx="65136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2EB0787-09F1-4830-9BFC-6BFAED474130}">
      <dsp:nvSpPr>
        <dsp:cNvPr id="0" name=""/>
        <dsp:cNvSpPr/>
      </dsp:nvSpPr>
      <dsp:spPr>
        <a:xfrm>
          <a:off x="296259" y="5166248"/>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68BC0A3-F87D-402A-8008-9DAE23D1B5D3}">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He needed a name for the new group. Can anyone guess what he called it……?</a:t>
          </a:r>
          <a:endParaRPr lang="en-US" sz="1500" kern="1200" dirty="0"/>
        </a:p>
      </dsp:txBody>
      <dsp:txXfrm>
        <a:off x="1131174" y="4901456"/>
        <a:ext cx="5382429" cy="97937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78EA94-593B-4E0F-BE2D-4A2FC7C60A4E}">
      <dsp:nvSpPr>
        <dsp:cNvPr id="0" name=""/>
        <dsp:cNvSpPr/>
      </dsp:nvSpPr>
      <dsp:spPr>
        <a:xfrm>
          <a:off x="0" y="718"/>
          <a:ext cx="6513603" cy="168113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E6505CC-DBF3-44C2-B8E3-A0874E56ED8F}">
      <dsp:nvSpPr>
        <dsp:cNvPr id="0" name=""/>
        <dsp:cNvSpPr/>
      </dsp:nvSpPr>
      <dsp:spPr>
        <a:xfrm>
          <a:off x="508544" y="378974"/>
          <a:ext cx="924626" cy="9246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A5D1A5-85EF-47BD-BCBA-3D68268FB17D}">
      <dsp:nvSpPr>
        <dsp:cNvPr id="0" name=""/>
        <dsp:cNvSpPr/>
      </dsp:nvSpPr>
      <dsp:spPr>
        <a:xfrm>
          <a:off x="1941716" y="718"/>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933450">
            <a:lnSpc>
              <a:spcPct val="90000"/>
            </a:lnSpc>
            <a:spcBef>
              <a:spcPct val="0"/>
            </a:spcBef>
            <a:spcAft>
              <a:spcPct val="35000"/>
            </a:spcAft>
            <a:buNone/>
          </a:pPr>
          <a:r>
            <a:rPr lang="en-GB" sz="2100" kern="1200" dirty="0"/>
            <a:t>The Society of St Vincent De Paul!!!</a:t>
          </a:r>
          <a:endParaRPr lang="en-US" sz="2100" kern="1200" dirty="0"/>
        </a:p>
      </dsp:txBody>
      <dsp:txXfrm>
        <a:off x="1941716" y="718"/>
        <a:ext cx="4571887" cy="1681139"/>
      </dsp:txXfrm>
    </dsp:sp>
    <dsp:sp modelId="{5B0A67DA-6183-43C2-A6B4-D4DEF84EA335}">
      <dsp:nvSpPr>
        <dsp:cNvPr id="0" name=""/>
        <dsp:cNvSpPr/>
      </dsp:nvSpPr>
      <dsp:spPr>
        <a:xfrm>
          <a:off x="0" y="2102143"/>
          <a:ext cx="6513603" cy="168113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30A125-4E09-4B3B-86FB-90928B2A9071}">
      <dsp:nvSpPr>
        <dsp:cNvPr id="0" name=""/>
        <dsp:cNvSpPr/>
      </dsp:nvSpPr>
      <dsp:spPr>
        <a:xfrm>
          <a:off x="508544" y="2480399"/>
          <a:ext cx="924626" cy="9246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699994-A774-4D28-AFD1-43418A7B842B}">
      <dsp:nvSpPr>
        <dsp:cNvPr id="0" name=""/>
        <dsp:cNvSpPr/>
      </dsp:nvSpPr>
      <dsp:spPr>
        <a:xfrm>
          <a:off x="1941716" y="2102143"/>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933450">
            <a:lnSpc>
              <a:spcPct val="90000"/>
            </a:lnSpc>
            <a:spcBef>
              <a:spcPct val="0"/>
            </a:spcBef>
            <a:spcAft>
              <a:spcPct val="35000"/>
            </a:spcAft>
            <a:buNone/>
          </a:pPr>
          <a:r>
            <a:rPr lang="en-GB" sz="2100" kern="1200" dirty="0"/>
            <a:t>We now have 8,000 members in 50,000 groups across 155 countries worldwide. </a:t>
          </a:r>
          <a:endParaRPr lang="en-US" sz="2100" kern="1200" dirty="0"/>
        </a:p>
      </dsp:txBody>
      <dsp:txXfrm>
        <a:off x="1941716" y="2102143"/>
        <a:ext cx="4571887" cy="1681139"/>
      </dsp:txXfrm>
    </dsp:sp>
    <dsp:sp modelId="{1C70D4DD-C13A-4A24-9F17-4D73ED542574}">
      <dsp:nvSpPr>
        <dsp:cNvPr id="0" name=""/>
        <dsp:cNvSpPr/>
      </dsp:nvSpPr>
      <dsp:spPr>
        <a:xfrm>
          <a:off x="0" y="4203567"/>
          <a:ext cx="6513603" cy="168113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3C51C9-95CE-4678-9152-595C1A56E597}">
      <dsp:nvSpPr>
        <dsp:cNvPr id="0" name=""/>
        <dsp:cNvSpPr/>
      </dsp:nvSpPr>
      <dsp:spPr>
        <a:xfrm>
          <a:off x="508544" y="4581824"/>
          <a:ext cx="924626" cy="9246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7DAF1A6-A060-404C-8AF7-81086F9F68B9}">
      <dsp:nvSpPr>
        <dsp:cNvPr id="0" name=""/>
        <dsp:cNvSpPr/>
      </dsp:nvSpPr>
      <dsp:spPr>
        <a:xfrm>
          <a:off x="1941716" y="4203567"/>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933450">
            <a:lnSpc>
              <a:spcPct val="90000"/>
            </a:lnSpc>
            <a:spcBef>
              <a:spcPct val="0"/>
            </a:spcBef>
            <a:spcAft>
              <a:spcPct val="35000"/>
            </a:spcAft>
            <a:buNone/>
          </a:pPr>
          <a:r>
            <a:rPr lang="en-GB" sz="2100" kern="1200"/>
            <a:t>Frederic Ozanam’s wish to have groups of helpers for the poor around the world certainly came true!</a:t>
          </a:r>
          <a:endParaRPr lang="en-US" sz="2100" kern="1200"/>
        </a:p>
      </dsp:txBody>
      <dsp:txXfrm>
        <a:off x="1941716" y="4203567"/>
        <a:ext cx="4571887" cy="168113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FB512B-8417-4B45-A13A-AAB97D17BC69}">
      <dsp:nvSpPr>
        <dsp:cNvPr id="0" name=""/>
        <dsp:cNvSpPr/>
      </dsp:nvSpPr>
      <dsp:spPr>
        <a:xfrm>
          <a:off x="0" y="718"/>
          <a:ext cx="6513603" cy="168113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6DBD5D-B576-473C-B2A0-C28D56712872}">
      <dsp:nvSpPr>
        <dsp:cNvPr id="0" name=""/>
        <dsp:cNvSpPr/>
      </dsp:nvSpPr>
      <dsp:spPr>
        <a:xfrm>
          <a:off x="508544" y="378974"/>
          <a:ext cx="924626" cy="9246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25D0B60-3656-4C18-B505-C33B94F145F2}">
      <dsp:nvSpPr>
        <dsp:cNvPr id="0" name=""/>
        <dsp:cNvSpPr/>
      </dsp:nvSpPr>
      <dsp:spPr>
        <a:xfrm>
          <a:off x="1941716" y="718"/>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1022350">
            <a:lnSpc>
              <a:spcPct val="90000"/>
            </a:lnSpc>
            <a:spcBef>
              <a:spcPct val="0"/>
            </a:spcBef>
            <a:spcAft>
              <a:spcPct val="35000"/>
            </a:spcAft>
            <a:buNone/>
          </a:pPr>
          <a:r>
            <a:rPr lang="en-GB" sz="2300" kern="1200" dirty="0"/>
            <a:t>Our time machine has returned to 2020 but it’s not the end of the story….</a:t>
          </a:r>
          <a:endParaRPr lang="en-US" sz="2300" kern="1200" dirty="0"/>
        </a:p>
      </dsp:txBody>
      <dsp:txXfrm>
        <a:off x="1941716" y="718"/>
        <a:ext cx="4571887" cy="1681139"/>
      </dsp:txXfrm>
    </dsp:sp>
    <dsp:sp modelId="{000EA7EC-2DBE-49F3-B671-4FA0EA835537}">
      <dsp:nvSpPr>
        <dsp:cNvPr id="0" name=""/>
        <dsp:cNvSpPr/>
      </dsp:nvSpPr>
      <dsp:spPr>
        <a:xfrm>
          <a:off x="0" y="2102143"/>
          <a:ext cx="6513603" cy="168113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DFAD0D-DBE2-424E-B951-39C409BC2AF7}">
      <dsp:nvSpPr>
        <dsp:cNvPr id="0" name=""/>
        <dsp:cNvSpPr/>
      </dsp:nvSpPr>
      <dsp:spPr>
        <a:xfrm>
          <a:off x="508544" y="2480399"/>
          <a:ext cx="924626" cy="924626"/>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1C0490F-0A60-4373-A7DA-87962EE6100C}">
      <dsp:nvSpPr>
        <dsp:cNvPr id="0" name=""/>
        <dsp:cNvSpPr/>
      </dsp:nvSpPr>
      <dsp:spPr>
        <a:xfrm>
          <a:off x="1941716" y="2102143"/>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1022350">
            <a:lnSpc>
              <a:spcPct val="90000"/>
            </a:lnSpc>
            <a:spcBef>
              <a:spcPct val="0"/>
            </a:spcBef>
            <a:spcAft>
              <a:spcPct val="35000"/>
            </a:spcAft>
            <a:buNone/>
          </a:pPr>
          <a:r>
            <a:rPr lang="en-GB" sz="2300" kern="1200" dirty="0"/>
            <a:t>In our towns and cities today, people still suffer from poverty, hunger and loneliness.</a:t>
          </a:r>
          <a:endParaRPr lang="en-US" sz="2300" kern="1200" dirty="0"/>
        </a:p>
      </dsp:txBody>
      <dsp:txXfrm>
        <a:off x="1941716" y="2102143"/>
        <a:ext cx="4571887" cy="1681139"/>
      </dsp:txXfrm>
    </dsp:sp>
    <dsp:sp modelId="{1829B0E8-44C5-455A-9FCE-EA75D7F6E0DE}">
      <dsp:nvSpPr>
        <dsp:cNvPr id="0" name=""/>
        <dsp:cNvSpPr/>
      </dsp:nvSpPr>
      <dsp:spPr>
        <a:xfrm>
          <a:off x="0" y="4203567"/>
          <a:ext cx="6513603" cy="168113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090225-9270-4222-9D6D-65A162BC5E5E}">
      <dsp:nvSpPr>
        <dsp:cNvPr id="0" name=""/>
        <dsp:cNvSpPr/>
      </dsp:nvSpPr>
      <dsp:spPr>
        <a:xfrm>
          <a:off x="508544" y="4581824"/>
          <a:ext cx="924626" cy="92462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5B56D40-2D3E-4D99-B0F6-22B340E51C95}">
      <dsp:nvSpPr>
        <dsp:cNvPr id="0" name=""/>
        <dsp:cNvSpPr/>
      </dsp:nvSpPr>
      <dsp:spPr>
        <a:xfrm>
          <a:off x="1941716" y="4203567"/>
          <a:ext cx="4571887" cy="1681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921" tIns="177921" rIns="177921" bIns="177921" numCol="1" spcCol="1270" anchor="ctr" anchorCtr="0">
          <a:noAutofit/>
        </a:bodyPr>
        <a:lstStyle/>
        <a:p>
          <a:pPr marL="0" lvl="0" indent="0" algn="l" defTabSz="1022350">
            <a:lnSpc>
              <a:spcPct val="90000"/>
            </a:lnSpc>
            <a:spcBef>
              <a:spcPct val="0"/>
            </a:spcBef>
            <a:spcAft>
              <a:spcPct val="35000"/>
            </a:spcAft>
            <a:buNone/>
          </a:pPr>
          <a:r>
            <a:rPr lang="en-GB" sz="2300" kern="1200"/>
            <a:t>This is where you can help</a:t>
          </a:r>
          <a:endParaRPr lang="en-US" sz="2300" kern="1200"/>
        </a:p>
      </dsp:txBody>
      <dsp:txXfrm>
        <a:off x="1941716" y="4203567"/>
        <a:ext cx="4571887" cy="168113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111B93-3060-4434-8F93-695589B31ADF}">
      <dsp:nvSpPr>
        <dsp:cNvPr id="0" name=""/>
        <dsp:cNvSpPr/>
      </dsp:nvSpPr>
      <dsp:spPr>
        <a:xfrm>
          <a:off x="0" y="4597"/>
          <a:ext cx="65136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13AEAE-383E-404F-9B6A-58B61B26B107}">
      <dsp:nvSpPr>
        <dsp:cNvPr id="0" name=""/>
        <dsp:cNvSpPr/>
      </dsp:nvSpPr>
      <dsp:spPr>
        <a:xfrm>
          <a:off x="296259" y="224956"/>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55DA6B6-9653-4B22-91DD-DC3D1ACBF3A6}">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755650">
            <a:lnSpc>
              <a:spcPct val="90000"/>
            </a:lnSpc>
            <a:spcBef>
              <a:spcPct val="0"/>
            </a:spcBef>
            <a:spcAft>
              <a:spcPct val="35000"/>
            </a:spcAft>
            <a:buNone/>
          </a:pPr>
          <a:r>
            <a:rPr lang="en-GB" sz="1700" kern="1200"/>
            <a:t>A Mini Vinnie group is a child’s version of the society set up by Frederic Ozanam way back in 1833.</a:t>
          </a:r>
          <a:endParaRPr lang="en-US" sz="1700" kern="1200"/>
        </a:p>
      </dsp:txBody>
      <dsp:txXfrm>
        <a:off x="1131174" y="4597"/>
        <a:ext cx="5382429" cy="979371"/>
      </dsp:txXfrm>
    </dsp:sp>
    <dsp:sp modelId="{FE897983-5CDD-4336-AE21-CF0681F2ED7D}">
      <dsp:nvSpPr>
        <dsp:cNvPr id="0" name=""/>
        <dsp:cNvSpPr/>
      </dsp:nvSpPr>
      <dsp:spPr>
        <a:xfrm>
          <a:off x="0" y="1228812"/>
          <a:ext cx="65136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AAB043-87FE-4CB7-AE07-378566F6D83F}">
      <dsp:nvSpPr>
        <dsp:cNvPr id="0" name=""/>
        <dsp:cNvSpPr/>
      </dsp:nvSpPr>
      <dsp:spPr>
        <a:xfrm>
          <a:off x="296259" y="1449171"/>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B14237B-3889-4D90-AC67-CD5413B0C586}">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755650">
            <a:lnSpc>
              <a:spcPct val="90000"/>
            </a:lnSpc>
            <a:spcBef>
              <a:spcPct val="0"/>
            </a:spcBef>
            <a:spcAft>
              <a:spcPct val="35000"/>
            </a:spcAft>
            <a:buNone/>
          </a:pPr>
          <a:r>
            <a:rPr lang="en-GB" sz="1700" kern="1200" dirty="0"/>
            <a:t>You would meet weekly or fortnightly during lunchtime at school or afterschool.</a:t>
          </a:r>
          <a:endParaRPr lang="en-US" sz="1700" kern="1200" dirty="0"/>
        </a:p>
      </dsp:txBody>
      <dsp:txXfrm>
        <a:off x="1131174" y="1228812"/>
        <a:ext cx="5382429" cy="979371"/>
      </dsp:txXfrm>
    </dsp:sp>
    <dsp:sp modelId="{9CBF4257-A5C5-48CF-ADF0-EAA27B9115DC}">
      <dsp:nvSpPr>
        <dsp:cNvPr id="0" name=""/>
        <dsp:cNvSpPr/>
      </dsp:nvSpPr>
      <dsp:spPr>
        <a:xfrm>
          <a:off x="0" y="2453027"/>
          <a:ext cx="65136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30AEAC2-DD0C-46A3-897C-F975BD6BA9C9}">
      <dsp:nvSpPr>
        <dsp:cNvPr id="0" name=""/>
        <dsp:cNvSpPr/>
      </dsp:nvSpPr>
      <dsp:spPr>
        <a:xfrm>
          <a:off x="296259" y="2688748"/>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75C7181-EA3D-42B2-B864-146835C83FB0}">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755650">
            <a:lnSpc>
              <a:spcPct val="90000"/>
            </a:lnSpc>
            <a:spcBef>
              <a:spcPct val="0"/>
            </a:spcBef>
            <a:spcAft>
              <a:spcPct val="35000"/>
            </a:spcAft>
            <a:buNone/>
          </a:pPr>
          <a:r>
            <a:rPr lang="en-GB" sz="1700" kern="1200"/>
            <a:t>Make new friends.</a:t>
          </a:r>
          <a:endParaRPr lang="en-US" sz="1700" kern="1200"/>
        </a:p>
      </dsp:txBody>
      <dsp:txXfrm>
        <a:off x="1131174" y="2453027"/>
        <a:ext cx="5382429" cy="979371"/>
      </dsp:txXfrm>
    </dsp:sp>
    <dsp:sp modelId="{1FEB2611-E374-41B8-82B4-A77EE6F2EAA2}">
      <dsp:nvSpPr>
        <dsp:cNvPr id="0" name=""/>
        <dsp:cNvSpPr/>
      </dsp:nvSpPr>
      <dsp:spPr>
        <a:xfrm>
          <a:off x="0" y="3677241"/>
          <a:ext cx="65136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333DC33-C8BE-4D6C-9D9A-36A056C9183C}">
      <dsp:nvSpPr>
        <dsp:cNvPr id="0" name=""/>
        <dsp:cNvSpPr/>
      </dsp:nvSpPr>
      <dsp:spPr>
        <a:xfrm>
          <a:off x="296259" y="3897600"/>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E8EE14C-BF5B-4569-A504-69F8DA3030AE}">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755650">
            <a:lnSpc>
              <a:spcPct val="90000"/>
            </a:lnSpc>
            <a:spcBef>
              <a:spcPct val="0"/>
            </a:spcBef>
            <a:spcAft>
              <a:spcPct val="35000"/>
            </a:spcAft>
            <a:buNone/>
          </a:pPr>
          <a:r>
            <a:rPr lang="en-GB" sz="1700" kern="1200"/>
            <a:t>Think of people who might need some help in your local community.</a:t>
          </a:r>
          <a:endParaRPr lang="en-US" sz="1700" kern="1200"/>
        </a:p>
      </dsp:txBody>
      <dsp:txXfrm>
        <a:off x="1131174" y="3677241"/>
        <a:ext cx="5382429" cy="979371"/>
      </dsp:txXfrm>
    </dsp:sp>
    <dsp:sp modelId="{4F8D9C11-2EAC-4BD3-804C-AC7FA658CFCF}">
      <dsp:nvSpPr>
        <dsp:cNvPr id="0" name=""/>
        <dsp:cNvSpPr/>
      </dsp:nvSpPr>
      <dsp:spPr>
        <a:xfrm>
          <a:off x="0" y="4901456"/>
          <a:ext cx="65136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6F93356-6D33-4D60-B9E8-06C81A31C79D}">
      <dsp:nvSpPr>
        <dsp:cNvPr id="0" name=""/>
        <dsp:cNvSpPr/>
      </dsp:nvSpPr>
      <dsp:spPr>
        <a:xfrm>
          <a:off x="296259" y="5067163"/>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D8D483A-BC12-492E-BF28-51879D4EDB78}">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755650">
            <a:lnSpc>
              <a:spcPct val="90000"/>
            </a:lnSpc>
            <a:spcBef>
              <a:spcPct val="0"/>
            </a:spcBef>
            <a:spcAft>
              <a:spcPct val="35000"/>
            </a:spcAft>
            <a:buNone/>
          </a:pPr>
          <a:r>
            <a:rPr lang="en-GB" sz="1700" kern="1200" dirty="0"/>
            <a:t>Plan Ways to help. These could be….</a:t>
          </a:r>
          <a:endParaRPr lang="en-US" sz="1700" kern="1200" dirty="0"/>
        </a:p>
      </dsp:txBody>
      <dsp:txXfrm>
        <a:off x="1131174" y="4901456"/>
        <a:ext cx="5382429" cy="97937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7A634-F33A-408B-A3B7-594A4D23B6FC}">
      <dsp:nvSpPr>
        <dsp:cNvPr id="0" name=""/>
        <dsp:cNvSpPr/>
      </dsp:nvSpPr>
      <dsp:spPr>
        <a:xfrm>
          <a:off x="0" y="1903"/>
          <a:ext cx="6513603" cy="811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503720-0352-43A8-8FEE-78C71D647B93}">
      <dsp:nvSpPr>
        <dsp:cNvPr id="0" name=""/>
        <dsp:cNvSpPr/>
      </dsp:nvSpPr>
      <dsp:spPr>
        <a:xfrm>
          <a:off x="245405" y="184436"/>
          <a:ext cx="446191" cy="44619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17C8244-2173-480C-94AD-2B055D131800}">
      <dsp:nvSpPr>
        <dsp:cNvPr id="0" name=""/>
        <dsp:cNvSpPr/>
      </dsp:nvSpPr>
      <dsp:spPr>
        <a:xfrm>
          <a:off x="937002" y="1903"/>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GB" sz="1900" kern="1200"/>
            <a:t>Cake and candy </a:t>
          </a:r>
          <a:endParaRPr lang="en-US" sz="1900" kern="1200"/>
        </a:p>
      </dsp:txBody>
      <dsp:txXfrm>
        <a:off x="937002" y="1903"/>
        <a:ext cx="5576601" cy="811257"/>
      </dsp:txXfrm>
    </dsp:sp>
    <dsp:sp modelId="{5210DE7C-AB6D-4B5D-AAD3-A2DF87EC84E9}">
      <dsp:nvSpPr>
        <dsp:cNvPr id="0" name=""/>
        <dsp:cNvSpPr/>
      </dsp:nvSpPr>
      <dsp:spPr>
        <a:xfrm>
          <a:off x="0" y="1015975"/>
          <a:ext cx="6513603" cy="81125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6F77BC-E3DB-4441-AA2B-B37BB0C296EC}">
      <dsp:nvSpPr>
        <dsp:cNvPr id="0" name=""/>
        <dsp:cNvSpPr/>
      </dsp:nvSpPr>
      <dsp:spPr>
        <a:xfrm>
          <a:off x="245405" y="1198508"/>
          <a:ext cx="446191" cy="44619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3994D84-9F72-4050-9A86-C03B576B9FA1}">
      <dsp:nvSpPr>
        <dsp:cNvPr id="0" name=""/>
        <dsp:cNvSpPr/>
      </dsp:nvSpPr>
      <dsp:spPr>
        <a:xfrm>
          <a:off x="937002" y="1015975"/>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GB" sz="1900" kern="1200"/>
            <a:t>Sponsored events</a:t>
          </a:r>
          <a:endParaRPr lang="en-US" sz="1900" kern="1200"/>
        </a:p>
      </dsp:txBody>
      <dsp:txXfrm>
        <a:off x="937002" y="1015975"/>
        <a:ext cx="5576601" cy="811257"/>
      </dsp:txXfrm>
    </dsp:sp>
    <dsp:sp modelId="{2246D0FB-394E-4386-8A33-6FC9EA41F928}">
      <dsp:nvSpPr>
        <dsp:cNvPr id="0" name=""/>
        <dsp:cNvSpPr/>
      </dsp:nvSpPr>
      <dsp:spPr>
        <a:xfrm>
          <a:off x="0" y="2030048"/>
          <a:ext cx="6513603" cy="81125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02E88D2-AE57-4CD3-B4D2-9390B18D77BE}">
      <dsp:nvSpPr>
        <dsp:cNvPr id="0" name=""/>
        <dsp:cNvSpPr/>
      </dsp:nvSpPr>
      <dsp:spPr>
        <a:xfrm>
          <a:off x="245405" y="2212581"/>
          <a:ext cx="446191" cy="44619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94233C2-67B3-4878-B213-4E9F8EBD03B8}">
      <dsp:nvSpPr>
        <dsp:cNvPr id="0" name=""/>
        <dsp:cNvSpPr/>
      </dsp:nvSpPr>
      <dsp:spPr>
        <a:xfrm>
          <a:off x="937002" y="2030048"/>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GB" sz="1900" kern="1200"/>
            <a:t>Making items to sell to donate money to the poor.</a:t>
          </a:r>
          <a:endParaRPr lang="en-US" sz="1900" kern="1200"/>
        </a:p>
      </dsp:txBody>
      <dsp:txXfrm>
        <a:off x="937002" y="2030048"/>
        <a:ext cx="5576601" cy="811257"/>
      </dsp:txXfrm>
    </dsp:sp>
    <dsp:sp modelId="{CBE02FD1-D4B5-4749-980E-E67978D94803}">
      <dsp:nvSpPr>
        <dsp:cNvPr id="0" name=""/>
        <dsp:cNvSpPr/>
      </dsp:nvSpPr>
      <dsp:spPr>
        <a:xfrm>
          <a:off x="0" y="3044120"/>
          <a:ext cx="6513603" cy="81125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E254D49-2FEF-4FE6-822B-441EA8662652}">
      <dsp:nvSpPr>
        <dsp:cNvPr id="0" name=""/>
        <dsp:cNvSpPr/>
      </dsp:nvSpPr>
      <dsp:spPr>
        <a:xfrm>
          <a:off x="245405" y="3226653"/>
          <a:ext cx="446191" cy="44619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F1330AF-225D-4D98-B2C0-289A09ABF76F}">
      <dsp:nvSpPr>
        <dsp:cNvPr id="0" name=""/>
        <dsp:cNvSpPr/>
      </dsp:nvSpPr>
      <dsp:spPr>
        <a:xfrm>
          <a:off x="937002" y="3044120"/>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GB" sz="1900" kern="1200"/>
            <a:t>Making soup and sandwiches at school which can be given out to homeless groups.</a:t>
          </a:r>
          <a:endParaRPr lang="en-US" sz="1900" kern="1200"/>
        </a:p>
      </dsp:txBody>
      <dsp:txXfrm>
        <a:off x="937002" y="3044120"/>
        <a:ext cx="5576601" cy="811257"/>
      </dsp:txXfrm>
    </dsp:sp>
    <dsp:sp modelId="{84D7BD7B-0AC9-4F20-B226-AD15BECA87E7}">
      <dsp:nvSpPr>
        <dsp:cNvPr id="0" name=""/>
        <dsp:cNvSpPr/>
      </dsp:nvSpPr>
      <dsp:spPr>
        <a:xfrm>
          <a:off x="0" y="4058192"/>
          <a:ext cx="6513603" cy="811257"/>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D8892C-4569-4DDC-B2A1-65697964700D}">
      <dsp:nvSpPr>
        <dsp:cNvPr id="0" name=""/>
        <dsp:cNvSpPr/>
      </dsp:nvSpPr>
      <dsp:spPr>
        <a:xfrm>
          <a:off x="245405" y="4240725"/>
          <a:ext cx="446191" cy="44619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FEC911-7DDD-4B97-A07B-86BA8B2C221C}">
      <dsp:nvSpPr>
        <dsp:cNvPr id="0" name=""/>
        <dsp:cNvSpPr/>
      </dsp:nvSpPr>
      <dsp:spPr>
        <a:xfrm>
          <a:off x="937002" y="4058192"/>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GB" sz="1900" kern="1200"/>
            <a:t>Vising care homes to have a chat with the older residents</a:t>
          </a:r>
          <a:endParaRPr lang="en-US" sz="1900" kern="1200"/>
        </a:p>
      </dsp:txBody>
      <dsp:txXfrm>
        <a:off x="937002" y="4058192"/>
        <a:ext cx="5576601" cy="811257"/>
      </dsp:txXfrm>
    </dsp:sp>
    <dsp:sp modelId="{98E0B22E-98B5-496D-9057-C088778F2911}">
      <dsp:nvSpPr>
        <dsp:cNvPr id="0" name=""/>
        <dsp:cNvSpPr/>
      </dsp:nvSpPr>
      <dsp:spPr>
        <a:xfrm>
          <a:off x="0" y="5072264"/>
          <a:ext cx="6513603" cy="81125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5642D43-3E7E-4624-828A-106D48B7488B}">
      <dsp:nvSpPr>
        <dsp:cNvPr id="0" name=""/>
        <dsp:cNvSpPr/>
      </dsp:nvSpPr>
      <dsp:spPr>
        <a:xfrm>
          <a:off x="245405" y="5254797"/>
          <a:ext cx="446191" cy="44619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08B03AF-C166-4D07-A177-CD769EDDD03A}">
      <dsp:nvSpPr>
        <dsp:cNvPr id="0" name=""/>
        <dsp:cNvSpPr/>
      </dsp:nvSpPr>
      <dsp:spPr>
        <a:xfrm>
          <a:off x="937002" y="5072264"/>
          <a:ext cx="5576601" cy="8112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858" tIns="85858" rIns="85858" bIns="85858" numCol="1" spcCol="1270" anchor="ctr" anchorCtr="0">
          <a:noAutofit/>
        </a:bodyPr>
        <a:lstStyle/>
        <a:p>
          <a:pPr marL="0" lvl="0" indent="0" algn="l" defTabSz="844550">
            <a:lnSpc>
              <a:spcPct val="90000"/>
            </a:lnSpc>
            <a:spcBef>
              <a:spcPct val="0"/>
            </a:spcBef>
            <a:spcAft>
              <a:spcPct val="35000"/>
            </a:spcAft>
            <a:buNone/>
          </a:pPr>
          <a:r>
            <a:rPr lang="en-GB" sz="1900" kern="1200"/>
            <a:t>Set up a lunch club at school to make sure everyone is included and has friends.</a:t>
          </a:r>
          <a:endParaRPr lang="en-US" sz="1900" kern="1200"/>
        </a:p>
      </dsp:txBody>
      <dsp:txXfrm>
        <a:off x="937002" y="5072264"/>
        <a:ext cx="5576601" cy="81125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ED7A634-F33A-408B-A3B7-594A4D23B6FC}">
      <dsp:nvSpPr>
        <dsp:cNvPr id="0" name=""/>
        <dsp:cNvSpPr/>
      </dsp:nvSpPr>
      <dsp:spPr>
        <a:xfrm>
          <a:off x="0" y="4597"/>
          <a:ext cx="6513603" cy="979371"/>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503720-0352-43A8-8FEE-78C71D647B93}">
      <dsp:nvSpPr>
        <dsp:cNvPr id="0" name=""/>
        <dsp:cNvSpPr/>
      </dsp:nvSpPr>
      <dsp:spPr>
        <a:xfrm>
          <a:off x="296259" y="271754"/>
          <a:ext cx="538654" cy="53865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17C8244-2173-480C-94AD-2B055D131800}">
      <dsp:nvSpPr>
        <dsp:cNvPr id="0" name=""/>
        <dsp:cNvSpPr/>
      </dsp:nvSpPr>
      <dsp:spPr>
        <a:xfrm>
          <a:off x="1131174" y="459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a:t>Charity – Frederic Ozanam wanted to “Embrace the World in a network of Charity”.</a:t>
          </a:r>
          <a:endParaRPr lang="en-US" sz="1500" kern="1200" dirty="0"/>
        </a:p>
      </dsp:txBody>
      <dsp:txXfrm>
        <a:off x="1131174" y="4597"/>
        <a:ext cx="5382429" cy="979371"/>
      </dsp:txXfrm>
    </dsp:sp>
    <dsp:sp modelId="{33DAC28D-22A0-4AEE-8CD0-09B13D5A9AC9}">
      <dsp:nvSpPr>
        <dsp:cNvPr id="0" name=""/>
        <dsp:cNvSpPr/>
      </dsp:nvSpPr>
      <dsp:spPr>
        <a:xfrm>
          <a:off x="0" y="1228812"/>
          <a:ext cx="6513603" cy="979371"/>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FDEF8B4-FC6E-43C1-A121-61072CB953B4}">
      <dsp:nvSpPr>
        <dsp:cNvPr id="0" name=""/>
        <dsp:cNvSpPr/>
      </dsp:nvSpPr>
      <dsp:spPr>
        <a:xfrm>
          <a:off x="296259" y="1449171"/>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41171AD-014B-4922-9D41-609399171A5B}">
      <dsp:nvSpPr>
        <dsp:cNvPr id="0" name=""/>
        <dsp:cNvSpPr/>
      </dsp:nvSpPr>
      <dsp:spPr>
        <a:xfrm>
          <a:off x="1131174" y="1228812"/>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Empathy – This is when we think of how difficult life is for others and realise how we would feel if it were us.</a:t>
          </a:r>
          <a:endParaRPr lang="en-US" sz="1500" kern="1200" dirty="0"/>
        </a:p>
      </dsp:txBody>
      <dsp:txXfrm>
        <a:off x="1131174" y="1228812"/>
        <a:ext cx="5382429" cy="979371"/>
      </dsp:txXfrm>
    </dsp:sp>
    <dsp:sp modelId="{3302A306-686F-4949-B9F2-F70AE03AA032}">
      <dsp:nvSpPr>
        <dsp:cNvPr id="0" name=""/>
        <dsp:cNvSpPr/>
      </dsp:nvSpPr>
      <dsp:spPr>
        <a:xfrm>
          <a:off x="0" y="2453027"/>
          <a:ext cx="6513603" cy="979371"/>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7A1A48C-B58E-4E13-B4D9-DEA926C16930}">
      <dsp:nvSpPr>
        <dsp:cNvPr id="0" name=""/>
        <dsp:cNvSpPr/>
      </dsp:nvSpPr>
      <dsp:spPr>
        <a:xfrm>
          <a:off x="296259" y="2676725"/>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3C3C5-1547-48B9-BF3A-9F974E51C102}">
      <dsp:nvSpPr>
        <dsp:cNvPr id="0" name=""/>
        <dsp:cNvSpPr/>
      </dsp:nvSpPr>
      <dsp:spPr>
        <a:xfrm>
          <a:off x="1131174" y="2453027"/>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Simplicity – we help with the basics – food, clothing, companionship.</a:t>
          </a:r>
          <a:endParaRPr lang="en-US" sz="1500" kern="1200" dirty="0"/>
        </a:p>
      </dsp:txBody>
      <dsp:txXfrm>
        <a:off x="1131174" y="2453027"/>
        <a:ext cx="5382429" cy="979371"/>
      </dsp:txXfrm>
    </dsp:sp>
    <dsp:sp modelId="{CF7E2F3E-F00A-41C9-A3E4-2424702833C9}">
      <dsp:nvSpPr>
        <dsp:cNvPr id="0" name=""/>
        <dsp:cNvSpPr/>
      </dsp:nvSpPr>
      <dsp:spPr>
        <a:xfrm>
          <a:off x="0" y="3677241"/>
          <a:ext cx="6513603" cy="979371"/>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AFF5AEB-53BA-4FC1-8CAE-F83FE2C52DF5}">
      <dsp:nvSpPr>
        <dsp:cNvPr id="0" name=""/>
        <dsp:cNvSpPr/>
      </dsp:nvSpPr>
      <dsp:spPr>
        <a:xfrm>
          <a:off x="296259" y="3897600"/>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8170DB4-E22F-4BB4-B43F-2D46E9511B0A}">
      <dsp:nvSpPr>
        <dsp:cNvPr id="0" name=""/>
        <dsp:cNvSpPr/>
      </dsp:nvSpPr>
      <dsp:spPr>
        <a:xfrm>
          <a:off x="1131174" y="3677241"/>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Justice-  We help people who are treated unfairly or left out in society.</a:t>
          </a:r>
          <a:endParaRPr lang="en-US" sz="1500" kern="1200" dirty="0"/>
        </a:p>
      </dsp:txBody>
      <dsp:txXfrm>
        <a:off x="1131174" y="3677241"/>
        <a:ext cx="5382429" cy="979371"/>
      </dsp:txXfrm>
    </dsp:sp>
    <dsp:sp modelId="{5FD87260-ED55-44A7-BBAD-7D28AFF196C6}">
      <dsp:nvSpPr>
        <dsp:cNvPr id="0" name=""/>
        <dsp:cNvSpPr/>
      </dsp:nvSpPr>
      <dsp:spPr>
        <a:xfrm>
          <a:off x="0" y="4901456"/>
          <a:ext cx="6513603" cy="979371"/>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F86DDCD-ACFF-4C66-83B7-C4D34921EB00}">
      <dsp:nvSpPr>
        <dsp:cNvPr id="0" name=""/>
        <dsp:cNvSpPr/>
      </dsp:nvSpPr>
      <dsp:spPr>
        <a:xfrm>
          <a:off x="296259" y="5121814"/>
          <a:ext cx="538654" cy="538654"/>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FEDF4F-2980-4AC0-8E36-C9C504769E14}">
      <dsp:nvSpPr>
        <dsp:cNvPr id="0" name=""/>
        <dsp:cNvSpPr/>
      </dsp:nvSpPr>
      <dsp:spPr>
        <a:xfrm>
          <a:off x="1131174" y="4901456"/>
          <a:ext cx="5382429" cy="97937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3650" tIns="103650" rIns="103650" bIns="103650" numCol="1" spcCol="1270" anchor="ctr" anchorCtr="0">
          <a:noAutofit/>
        </a:bodyPr>
        <a:lstStyle/>
        <a:p>
          <a:pPr marL="0" lvl="0" indent="0" algn="l" defTabSz="666750">
            <a:lnSpc>
              <a:spcPct val="100000"/>
            </a:lnSpc>
            <a:spcBef>
              <a:spcPct val="0"/>
            </a:spcBef>
            <a:spcAft>
              <a:spcPct val="35000"/>
            </a:spcAft>
            <a:buNone/>
          </a:pPr>
          <a:r>
            <a:rPr lang="en-GB" sz="1500" kern="1200" dirty="0"/>
            <a:t>Spirituality – We see Christ in the poor and needy as we offer a helping hand. We pray together and practice the Gospel values through our work. </a:t>
          </a:r>
          <a:endParaRPr lang="en-US" sz="1500" kern="1200" dirty="0"/>
        </a:p>
      </dsp:txBody>
      <dsp:txXfrm>
        <a:off x="1131174" y="4901456"/>
        <a:ext cx="5382429" cy="979371"/>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4825FA-FA4A-4921-84A3-0132FA7FFED6}">
      <dsp:nvSpPr>
        <dsp:cNvPr id="0" name=""/>
        <dsp:cNvSpPr/>
      </dsp:nvSpPr>
      <dsp:spPr>
        <a:xfrm>
          <a:off x="0" y="2950"/>
          <a:ext cx="6513603" cy="65595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4813850-C696-417E-B9DF-60A6707551E3}">
      <dsp:nvSpPr>
        <dsp:cNvPr id="0" name=""/>
        <dsp:cNvSpPr/>
      </dsp:nvSpPr>
      <dsp:spPr>
        <a:xfrm>
          <a:off x="198426" y="150540"/>
          <a:ext cx="360776" cy="36077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96EEA98-C414-4A50-9C67-C05965E376F9}">
      <dsp:nvSpPr>
        <dsp:cNvPr id="0" name=""/>
        <dsp:cNvSpPr/>
      </dsp:nvSpPr>
      <dsp:spPr>
        <a:xfrm>
          <a:off x="757630" y="2950"/>
          <a:ext cx="5755973" cy="655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a:t>Have a chat to your friends and talk about becoming a Mini Vinnie</a:t>
          </a:r>
          <a:endParaRPr lang="en-US" sz="1500" kern="1200"/>
        </a:p>
      </dsp:txBody>
      <dsp:txXfrm>
        <a:off x="757630" y="2950"/>
        <a:ext cx="5755973" cy="655956"/>
      </dsp:txXfrm>
    </dsp:sp>
    <dsp:sp modelId="{73BE0301-9309-4EC4-BD65-D64B7959CB79}">
      <dsp:nvSpPr>
        <dsp:cNvPr id="0" name=""/>
        <dsp:cNvSpPr/>
      </dsp:nvSpPr>
      <dsp:spPr>
        <a:xfrm>
          <a:off x="0" y="822896"/>
          <a:ext cx="6513603" cy="65595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C6E676-5843-4115-86D1-2B34FE8EBF9D}">
      <dsp:nvSpPr>
        <dsp:cNvPr id="0" name=""/>
        <dsp:cNvSpPr/>
      </dsp:nvSpPr>
      <dsp:spPr>
        <a:xfrm>
          <a:off x="198426" y="970486"/>
          <a:ext cx="360776" cy="36077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584251-1B09-4A74-B1CF-16632C14029C}">
      <dsp:nvSpPr>
        <dsp:cNvPr id="0" name=""/>
        <dsp:cNvSpPr/>
      </dsp:nvSpPr>
      <dsp:spPr>
        <a:xfrm>
          <a:off x="757630" y="822896"/>
          <a:ext cx="5755973" cy="655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a:t>Speak  to your teacher who will let me know</a:t>
          </a:r>
          <a:endParaRPr lang="en-US" sz="1500" kern="1200"/>
        </a:p>
      </dsp:txBody>
      <dsp:txXfrm>
        <a:off x="757630" y="822896"/>
        <a:ext cx="5755973" cy="655956"/>
      </dsp:txXfrm>
    </dsp:sp>
    <dsp:sp modelId="{84A0C6B7-0DD6-43D9-897A-497C7FB1615E}">
      <dsp:nvSpPr>
        <dsp:cNvPr id="0" name=""/>
        <dsp:cNvSpPr/>
      </dsp:nvSpPr>
      <dsp:spPr>
        <a:xfrm>
          <a:off x="0" y="1642842"/>
          <a:ext cx="6513603" cy="65595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44547A7-B82C-4107-A734-6EBF955FC5DF}">
      <dsp:nvSpPr>
        <dsp:cNvPr id="0" name=""/>
        <dsp:cNvSpPr/>
      </dsp:nvSpPr>
      <dsp:spPr>
        <a:xfrm>
          <a:off x="198426" y="1790432"/>
          <a:ext cx="360776" cy="36077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C8E15EF-DEDD-4989-B25E-C1DDF63FE186}">
      <dsp:nvSpPr>
        <dsp:cNvPr id="0" name=""/>
        <dsp:cNvSpPr/>
      </dsp:nvSpPr>
      <dsp:spPr>
        <a:xfrm>
          <a:off x="757630" y="1642842"/>
          <a:ext cx="5755973" cy="655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a:t>A welcome pack will be sent from SSVP</a:t>
          </a:r>
          <a:endParaRPr lang="en-US" sz="1500" kern="1200"/>
        </a:p>
      </dsp:txBody>
      <dsp:txXfrm>
        <a:off x="757630" y="1642842"/>
        <a:ext cx="5755973" cy="655956"/>
      </dsp:txXfrm>
    </dsp:sp>
    <dsp:sp modelId="{EB6A926D-D3B6-425A-9B1F-29AECE7DFE30}">
      <dsp:nvSpPr>
        <dsp:cNvPr id="0" name=""/>
        <dsp:cNvSpPr/>
      </dsp:nvSpPr>
      <dsp:spPr>
        <a:xfrm>
          <a:off x="0" y="2462788"/>
          <a:ext cx="6513603" cy="65595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B263980-2E61-444E-99DE-96D5C83009A4}">
      <dsp:nvSpPr>
        <dsp:cNvPr id="0" name=""/>
        <dsp:cNvSpPr/>
      </dsp:nvSpPr>
      <dsp:spPr>
        <a:xfrm>
          <a:off x="198426" y="2610378"/>
          <a:ext cx="360776" cy="360776"/>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D27CE0-E893-4C46-8E9F-484B2359E361}">
      <dsp:nvSpPr>
        <dsp:cNvPr id="0" name=""/>
        <dsp:cNvSpPr/>
      </dsp:nvSpPr>
      <dsp:spPr>
        <a:xfrm>
          <a:off x="757630" y="2462788"/>
          <a:ext cx="5755973" cy="655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a:t>Your teacher will stay in touch with me and keep me updated on your progress.</a:t>
          </a:r>
          <a:endParaRPr lang="en-US" sz="1500" kern="1200"/>
        </a:p>
      </dsp:txBody>
      <dsp:txXfrm>
        <a:off x="757630" y="2462788"/>
        <a:ext cx="5755973" cy="655956"/>
      </dsp:txXfrm>
    </dsp:sp>
    <dsp:sp modelId="{E406FC98-736B-4A02-8157-EECBB8096630}">
      <dsp:nvSpPr>
        <dsp:cNvPr id="0" name=""/>
        <dsp:cNvSpPr/>
      </dsp:nvSpPr>
      <dsp:spPr>
        <a:xfrm>
          <a:off x="0" y="3282734"/>
          <a:ext cx="6513603" cy="65595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2D7FB5-32F7-4F88-9E32-B9EF7123A619}">
      <dsp:nvSpPr>
        <dsp:cNvPr id="0" name=""/>
        <dsp:cNvSpPr/>
      </dsp:nvSpPr>
      <dsp:spPr>
        <a:xfrm>
          <a:off x="198426" y="3430324"/>
          <a:ext cx="360776" cy="360776"/>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57B8B4C-3608-4676-A0E9-297B3AC07542}">
      <dsp:nvSpPr>
        <dsp:cNvPr id="0" name=""/>
        <dsp:cNvSpPr/>
      </dsp:nvSpPr>
      <dsp:spPr>
        <a:xfrm>
          <a:off x="757630" y="3282734"/>
          <a:ext cx="5755973" cy="655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a:t>Your Mini Vinnie Work can count towards your Pope Francis Faith Award</a:t>
          </a:r>
          <a:endParaRPr lang="en-US" sz="1500" kern="1200"/>
        </a:p>
      </dsp:txBody>
      <dsp:txXfrm>
        <a:off x="757630" y="3282734"/>
        <a:ext cx="5755973" cy="655956"/>
      </dsp:txXfrm>
    </dsp:sp>
    <dsp:sp modelId="{FC67E5CD-1AD2-4923-8CBC-957B9A5137A1}">
      <dsp:nvSpPr>
        <dsp:cNvPr id="0" name=""/>
        <dsp:cNvSpPr/>
      </dsp:nvSpPr>
      <dsp:spPr>
        <a:xfrm>
          <a:off x="0" y="4102680"/>
          <a:ext cx="6513603" cy="65595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9A5D731-07A9-45A3-A9EC-E4511105EC4A}">
      <dsp:nvSpPr>
        <dsp:cNvPr id="0" name=""/>
        <dsp:cNvSpPr/>
      </dsp:nvSpPr>
      <dsp:spPr>
        <a:xfrm>
          <a:off x="198426" y="4250270"/>
          <a:ext cx="360776" cy="360776"/>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9E0648B-BD9B-4449-BC59-3B9F9228DB7D}">
      <dsp:nvSpPr>
        <dsp:cNvPr id="0" name=""/>
        <dsp:cNvSpPr/>
      </dsp:nvSpPr>
      <dsp:spPr>
        <a:xfrm>
          <a:off x="757630" y="4102680"/>
          <a:ext cx="5755973" cy="65595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a:t>I can come to visit your Mini Vinnie group and see how its going.</a:t>
          </a:r>
          <a:endParaRPr lang="en-US" sz="1500" kern="1200"/>
        </a:p>
      </dsp:txBody>
      <dsp:txXfrm>
        <a:off x="757630" y="4102680"/>
        <a:ext cx="5755973" cy="655956"/>
      </dsp:txXfrm>
    </dsp:sp>
    <dsp:sp modelId="{E73B18A7-17E6-41BA-A411-EA55056A6D5A}">
      <dsp:nvSpPr>
        <dsp:cNvPr id="0" name=""/>
        <dsp:cNvSpPr/>
      </dsp:nvSpPr>
      <dsp:spPr>
        <a:xfrm>
          <a:off x="0" y="5077911"/>
          <a:ext cx="6513603" cy="65595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89F9AD6-0C95-4531-8826-5BF706838627}">
      <dsp:nvSpPr>
        <dsp:cNvPr id="0" name=""/>
        <dsp:cNvSpPr/>
      </dsp:nvSpPr>
      <dsp:spPr>
        <a:xfrm>
          <a:off x="198426" y="5225501"/>
          <a:ext cx="360776" cy="360776"/>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F400FB-1439-46A7-8245-72493641FBDD}">
      <dsp:nvSpPr>
        <dsp:cNvPr id="0" name=""/>
        <dsp:cNvSpPr/>
      </dsp:nvSpPr>
      <dsp:spPr>
        <a:xfrm>
          <a:off x="757802" y="4922626"/>
          <a:ext cx="5755628" cy="9665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9422" tIns="69422" rIns="69422" bIns="69422" numCol="1" spcCol="1270" anchor="ctr" anchorCtr="0">
          <a:noAutofit/>
        </a:bodyPr>
        <a:lstStyle/>
        <a:p>
          <a:pPr marL="0" lvl="0" indent="0" algn="l" defTabSz="666750">
            <a:lnSpc>
              <a:spcPct val="90000"/>
            </a:lnSpc>
            <a:spcBef>
              <a:spcPct val="0"/>
            </a:spcBef>
            <a:spcAft>
              <a:spcPct val="35000"/>
            </a:spcAft>
            <a:buNone/>
          </a:pPr>
          <a:r>
            <a:rPr lang="en-GB" sz="1500" kern="1200" dirty="0"/>
            <a:t>Your Mini Vinnie group may be featured on The Society of Saint Vincent De Paul Website, Facebook Page or Newsletter. But more importantly…..</a:t>
          </a:r>
          <a:endParaRPr lang="en-US" sz="1500" kern="1200" dirty="0"/>
        </a:p>
      </dsp:txBody>
      <dsp:txXfrm>
        <a:off x="757802" y="4922626"/>
        <a:ext cx="5755628" cy="96652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7.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5558" cy="502835"/>
          </a:xfrm>
          <a:prstGeom prst="rect">
            <a:avLst/>
          </a:prstGeom>
        </p:spPr>
        <p:txBody>
          <a:bodyPr vert="horz" lIns="96634" tIns="48317" rIns="96634" bIns="48317" rtlCol="0"/>
          <a:lstStyle>
            <a:lvl1pPr algn="l">
              <a:defRPr sz="1300"/>
            </a:lvl1pPr>
          </a:lstStyle>
          <a:p>
            <a:endParaRPr lang="en-US"/>
          </a:p>
        </p:txBody>
      </p:sp>
      <p:sp>
        <p:nvSpPr>
          <p:cNvPr id="3" name="Date Placeholder 2"/>
          <p:cNvSpPr>
            <a:spLocks noGrp="1"/>
          </p:cNvSpPr>
          <p:nvPr>
            <p:ph type="dt" idx="1"/>
          </p:nvPr>
        </p:nvSpPr>
        <p:spPr>
          <a:xfrm>
            <a:off x="3902597" y="0"/>
            <a:ext cx="2985558" cy="502835"/>
          </a:xfrm>
          <a:prstGeom prst="rect">
            <a:avLst/>
          </a:prstGeom>
        </p:spPr>
        <p:txBody>
          <a:bodyPr vert="horz" lIns="96634" tIns="48317" rIns="96634" bIns="48317" rtlCol="0"/>
          <a:lstStyle>
            <a:lvl1pPr algn="r">
              <a:defRPr sz="1300"/>
            </a:lvl1pPr>
          </a:lstStyle>
          <a:p>
            <a:fld id="{A5C20BB3-3CCB-4FE5-991B-82F6BCB48AF3}" type="datetimeFigureOut">
              <a:rPr lang="en-US" smtClean="0"/>
              <a:t>6/5/2020</a:t>
            </a:fld>
            <a:endParaRPr lang="en-US"/>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US"/>
          </a:p>
        </p:txBody>
      </p:sp>
      <p:sp>
        <p:nvSpPr>
          <p:cNvPr id="5" name="Notes Placeholder 4"/>
          <p:cNvSpPr>
            <a:spLocks noGrp="1"/>
          </p:cNvSpPr>
          <p:nvPr>
            <p:ph type="body" sz="quarter" idx="3"/>
          </p:nvPr>
        </p:nvSpPr>
        <p:spPr>
          <a:xfrm>
            <a:off x="688975" y="4823034"/>
            <a:ext cx="5511800" cy="3946118"/>
          </a:xfrm>
          <a:prstGeom prst="rect">
            <a:avLst/>
          </a:prstGeom>
        </p:spPr>
        <p:txBody>
          <a:bodyPr vert="horz" lIns="96634" tIns="48317" rIns="96634" bIns="4831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US"/>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E0746DE6-3336-457D-A091-FA20AC1C536E}" type="slidenum">
              <a:rPr lang="en-US" smtClean="0"/>
              <a:t>‹#›</a:t>
            </a:fld>
            <a:endParaRPr lang="en-US"/>
          </a:p>
        </p:txBody>
      </p:sp>
    </p:spTree>
    <p:extLst>
      <p:ext uri="{BB962C8B-B14F-4D97-AF65-F5344CB8AC3E}">
        <p14:creationId xmlns:p14="http://schemas.microsoft.com/office/powerpoint/2010/main" val="20872016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Quotes by Religion:</a:t>
            </a:r>
          </a:p>
          <a:p>
            <a:pPr marL="181188" indent="-181188">
              <a:buFont typeface="Arial" panose="020B0604020202020204" pitchFamily="34" charset="0"/>
              <a:buChar char="•"/>
            </a:pPr>
            <a:r>
              <a:rPr lang="en-US" dirty="0"/>
              <a:t>"No matter the nationality, no matter the religion, no matter the ethnic background, America brings out the best in people."</a:t>
            </a:r>
          </a:p>
          <a:p>
            <a:pPr marL="181188" indent="-181188">
              <a:buFont typeface="Arial" panose="020B0604020202020204" pitchFamily="34" charset="0"/>
              <a:buChar char="•"/>
            </a:pPr>
            <a:r>
              <a:rPr lang="en-US" dirty="0"/>
              <a:t>"We must stand up and fight for an America that welcomes young doers and dreamers instead of categorically denying entry to so many simply based on their religion or country of origin."</a:t>
            </a:r>
          </a:p>
          <a:p>
            <a:pPr marL="181188" indent="-181188">
              <a:buFont typeface="Arial" panose="020B0604020202020204" pitchFamily="34" charset="0"/>
              <a:buChar char="•"/>
            </a:pPr>
            <a:r>
              <a:rPr lang="en-US" dirty="0"/>
              <a:t>"The Bible is worth all the other books which have ever been printed."</a:t>
            </a:r>
          </a:p>
          <a:p>
            <a:pPr marL="181188" indent="-181188">
              <a:buFont typeface="Arial" panose="020B0604020202020204" pitchFamily="34" charset="0"/>
              <a:buChar char="•"/>
            </a:pPr>
            <a:r>
              <a:rPr lang="en-US" dirty="0"/>
              <a:t>"Every high school and college graduate in America should, I think, have some familiarity with statistics, economics and a foreign language such as Spanish. Religion may not be as indispensable, but the humanities should be a part of our repertory. They may not enrich our wallets, but they do enrich our lives. They civilize us. They provide context."</a:t>
            </a:r>
          </a:p>
          <a:p>
            <a:pPr marL="181188" indent="-181188">
              <a:buFont typeface="Arial" panose="020B0604020202020204" pitchFamily="34" charset="0"/>
              <a:buChar char="•"/>
            </a:pPr>
            <a:r>
              <a:rPr lang="en-US" dirty="0"/>
              <a:t>"If there is a national, secular religion in the United States, it is the belief that America is the Land of Opportunity, that we are a meritocracy, that any kid, no matter who they are, or where they come from, can work hard and move up in the world: that their effort matters."</a:t>
            </a:r>
          </a:p>
          <a:p>
            <a:pPr marL="181188" indent="-181188">
              <a:buFont typeface="Arial" panose="020B0604020202020204" pitchFamily="34" charset="0"/>
              <a:buChar char="•"/>
            </a:pPr>
            <a:r>
              <a:rPr lang="en-US" dirty="0"/>
              <a:t>"Corporate America limits the world to consumerism. Science can limit it to the material world. Even religion limits it to a lot of theories that can explain everything. I think we need cinema to break that apart and remind us that we're not in control, and we don't understand as much as we think do."</a:t>
            </a:r>
          </a:p>
          <a:p>
            <a:pPr marL="181188" indent="-181188">
              <a:buFont typeface="Arial" panose="020B0604020202020204" pitchFamily="34" charset="0"/>
              <a:buChar char="•"/>
            </a:pPr>
            <a:r>
              <a:rPr lang="en-US" dirty="0"/>
              <a:t>"We have this idea in our minds that there's this separation of church and state in America, which I think is a good thing. And we extend that to our politics - not just church and state, but it's also there's a separation of religion and politics. But of course there isn't."</a:t>
            </a:r>
          </a:p>
          <a:p>
            <a:pPr marL="181188" indent="-181188">
              <a:buFont typeface="Arial" panose="020B0604020202020204" pitchFamily="34" charset="0"/>
              <a:buChar char="•"/>
            </a:pPr>
            <a:r>
              <a:rPr lang="en-US" dirty="0"/>
              <a:t>"The concept of God in America is very different than it is in England. Because we see the horrendous outcome of religion as being an American thing, in which the name of God has been hijacked by a gang of psychopaths and bullies and homophobes, and the name of God has been used for their own twisted agendas."</a:t>
            </a:r>
          </a:p>
          <a:p>
            <a:pPr marL="181188" indent="-181188">
              <a:buFont typeface="Arial" panose="020B0604020202020204" pitchFamily="34" charset="0"/>
              <a:buChar char="•"/>
            </a:pPr>
            <a:r>
              <a:rPr lang="en-US" dirty="0"/>
              <a:t>"The essence of America - that which really unites us - is not ethnicity, or nationality or religion - it is an idea - and what an idea it is: That you can come from humble circumstances and do great things."</a:t>
            </a:r>
          </a:p>
          <a:p>
            <a:pPr marL="181188" indent="-181188">
              <a:buFont typeface="Arial" panose="020B0604020202020204" pitchFamily="34" charset="0"/>
              <a:buChar char="•"/>
            </a:pPr>
            <a:r>
              <a:rPr lang="en-US" dirty="0"/>
              <a:t>"The American free enterprise system is the greatest tool to lift people out of poverty ever created in human history and when applied properly, does not discriminate by race, religion, or skin color."</a:t>
            </a:r>
          </a:p>
        </p:txBody>
      </p:sp>
      <p:sp>
        <p:nvSpPr>
          <p:cNvPr id="4" name="Slide Number Placeholder 3"/>
          <p:cNvSpPr>
            <a:spLocks noGrp="1"/>
          </p:cNvSpPr>
          <p:nvPr>
            <p:ph type="sldNum" sz="quarter" idx="10"/>
          </p:nvPr>
        </p:nvSpPr>
        <p:spPr/>
        <p:txBody>
          <a:bodyPr/>
          <a:lstStyle/>
          <a:p>
            <a:fld id="{E0746DE6-3336-457D-A091-FA20AC1C536E}" type="slidenum">
              <a:rPr lang="en-US" smtClean="0"/>
              <a:t>10</a:t>
            </a:fld>
            <a:endParaRPr lang="en-US"/>
          </a:p>
        </p:txBody>
      </p:sp>
    </p:spTree>
    <p:extLst>
      <p:ext uri="{BB962C8B-B14F-4D97-AF65-F5344CB8AC3E}">
        <p14:creationId xmlns:p14="http://schemas.microsoft.com/office/powerpoint/2010/main" val="1473682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Quotes by Religion:</a:t>
            </a:r>
          </a:p>
          <a:p>
            <a:pPr marL="181188" indent="-181188">
              <a:buFont typeface="Arial" panose="020B0604020202020204" pitchFamily="34" charset="0"/>
              <a:buChar char="•"/>
            </a:pPr>
            <a:r>
              <a:rPr lang="en-US" dirty="0"/>
              <a:t>"No matter the nationality, no matter the religion, no matter the ethnic background, America brings out the best in people."</a:t>
            </a:r>
          </a:p>
          <a:p>
            <a:pPr marL="181188" indent="-181188">
              <a:buFont typeface="Arial" panose="020B0604020202020204" pitchFamily="34" charset="0"/>
              <a:buChar char="•"/>
            </a:pPr>
            <a:r>
              <a:rPr lang="en-US" dirty="0"/>
              <a:t>"We must stand up and fight for an America that welcomes young doers and dreamers instead of categorically denying entry to so many simply based on their religion or country of origin."</a:t>
            </a:r>
          </a:p>
          <a:p>
            <a:pPr marL="181188" indent="-181188">
              <a:buFont typeface="Arial" panose="020B0604020202020204" pitchFamily="34" charset="0"/>
              <a:buChar char="•"/>
            </a:pPr>
            <a:r>
              <a:rPr lang="en-US" dirty="0"/>
              <a:t>"The Bible is worth all the other books which have ever been printed."</a:t>
            </a:r>
          </a:p>
          <a:p>
            <a:pPr marL="181188" indent="-181188">
              <a:buFont typeface="Arial" panose="020B0604020202020204" pitchFamily="34" charset="0"/>
              <a:buChar char="•"/>
            </a:pPr>
            <a:r>
              <a:rPr lang="en-US" dirty="0"/>
              <a:t>"Every high school and college graduate in America should, I think, have some familiarity with statistics, economics and a foreign language such as Spanish. Religion may not be as indispensable, but the humanities should be a part of our repertory. They may not enrich our wallets, but they do enrich our lives. They civilize us. They provide context."</a:t>
            </a:r>
          </a:p>
          <a:p>
            <a:pPr marL="181188" indent="-181188">
              <a:buFont typeface="Arial" panose="020B0604020202020204" pitchFamily="34" charset="0"/>
              <a:buChar char="•"/>
            </a:pPr>
            <a:r>
              <a:rPr lang="en-US" dirty="0"/>
              <a:t>"If there is a national, secular religion in the United States, it is the belief that America is the Land of Opportunity, that we are a meritocracy, that any kid, no matter who they are, or where they come from, can work hard and move up in the world: that their effort matters."</a:t>
            </a:r>
          </a:p>
          <a:p>
            <a:pPr marL="181188" indent="-181188">
              <a:buFont typeface="Arial" panose="020B0604020202020204" pitchFamily="34" charset="0"/>
              <a:buChar char="•"/>
            </a:pPr>
            <a:r>
              <a:rPr lang="en-US" dirty="0"/>
              <a:t>"Corporate America limits the world to consumerism. Science can limit it to the material world. Even religion limits it to a lot of theories that can explain everything. I think we need cinema to break that apart and remind us that we're not in control, and we don't understand as much as we think do."</a:t>
            </a:r>
          </a:p>
          <a:p>
            <a:pPr marL="181188" indent="-181188">
              <a:buFont typeface="Arial" panose="020B0604020202020204" pitchFamily="34" charset="0"/>
              <a:buChar char="•"/>
            </a:pPr>
            <a:r>
              <a:rPr lang="en-US" dirty="0"/>
              <a:t>"We have this idea in our minds that there's this separation of church and state in America, which I think is a good thing. And we extend that to our politics - not just church and state, but it's also there's a separation of religion and politics. But of course there isn't."</a:t>
            </a:r>
          </a:p>
          <a:p>
            <a:pPr marL="181188" indent="-181188">
              <a:buFont typeface="Arial" panose="020B0604020202020204" pitchFamily="34" charset="0"/>
              <a:buChar char="•"/>
            </a:pPr>
            <a:r>
              <a:rPr lang="en-US" dirty="0"/>
              <a:t>"The concept of God in America is very different than it is in England. Because we see the horrendous outcome of religion as being an American thing, in which the name of God has been hijacked by a gang of psychopaths and bullies and homophobes, and the name of God has been used for their own twisted agendas."</a:t>
            </a:r>
          </a:p>
          <a:p>
            <a:pPr marL="181188" indent="-181188">
              <a:buFont typeface="Arial" panose="020B0604020202020204" pitchFamily="34" charset="0"/>
              <a:buChar char="•"/>
            </a:pPr>
            <a:r>
              <a:rPr lang="en-US" dirty="0"/>
              <a:t>"The essence of America - that which really unites us - is not ethnicity, or nationality or religion - it is an idea - and what an idea it is: That you can come from humble circumstances and do great things."</a:t>
            </a:r>
          </a:p>
          <a:p>
            <a:pPr marL="181188" indent="-181188">
              <a:buFont typeface="Arial" panose="020B0604020202020204" pitchFamily="34" charset="0"/>
              <a:buChar char="•"/>
            </a:pPr>
            <a:r>
              <a:rPr lang="en-US" dirty="0"/>
              <a:t>"The American free enterprise system is the greatest tool to lift people out of poverty ever created in human history and when applied properly, does not discriminate by race, religion, or skin color."</a:t>
            </a:r>
          </a:p>
        </p:txBody>
      </p:sp>
      <p:sp>
        <p:nvSpPr>
          <p:cNvPr id="4" name="Slide Number Placeholder 3"/>
          <p:cNvSpPr>
            <a:spLocks noGrp="1"/>
          </p:cNvSpPr>
          <p:nvPr>
            <p:ph type="sldNum" sz="quarter" idx="10"/>
          </p:nvPr>
        </p:nvSpPr>
        <p:spPr/>
        <p:txBody>
          <a:bodyPr/>
          <a:lstStyle/>
          <a:p>
            <a:fld id="{E0746DE6-3336-457D-A091-FA20AC1C536E}" type="slidenum">
              <a:rPr lang="en-US" smtClean="0"/>
              <a:t>12</a:t>
            </a:fld>
            <a:endParaRPr lang="en-US"/>
          </a:p>
        </p:txBody>
      </p:sp>
    </p:spTree>
    <p:extLst>
      <p:ext uri="{BB962C8B-B14F-4D97-AF65-F5344CB8AC3E}">
        <p14:creationId xmlns:p14="http://schemas.microsoft.com/office/powerpoint/2010/main" val="2594903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91AB-F383-4237-A071-AD1C6E9246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636DA-4FDE-4B32-8CCE-37EFA3E75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F87932-8FF0-4DF1-A776-9A3CE37618A7}"/>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5F38FAB8-C9F1-4DBB-B355-D8DEE3706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490E3-D8E8-4766-9104-14009BF5636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456901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3B8678-553E-4A5B-8CFE-5DB358BDF3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3AF303-1F73-4575-83E6-561589F1632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36EC56-7DCF-400D-A871-C26291EB10AD}"/>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17FFAC5B-7C77-4F8C-ADB0-8D208A2EB3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2F48AF-AB8F-4DD2-BC77-7E2F42AD3B87}"/>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187317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20ED820-BFE6-41B5-8064-984037A999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CA27FEA-5359-474A-B4F8-FF510DD748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4DD33D-563C-4B8C-B8C1-625FF5C5B85D}"/>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40471877-89FD-46BE-832F-C5660A556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6E675F-CC4D-48CF-90C8-53829EE08B8C}"/>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45462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4260" y="462455"/>
            <a:ext cx="10515600" cy="822263"/>
          </a:xfrm>
        </p:spPr>
        <p:txBody>
          <a:bodyPr>
            <a:normAutofit/>
          </a:bodyPr>
          <a:lstStyle>
            <a:lvl1pPr>
              <a:defRPr sz="3600">
                <a:solidFill>
                  <a:srgbClr val="D24726"/>
                </a:solidFill>
                <a:latin typeface="Segoe UI Light" panose="020B0502040204020203" pitchFamily="34" charset="0"/>
                <a:cs typeface="Segoe UI Light" panose="020B0502040204020203" pitchFamily="34" charset="0"/>
              </a:defRPr>
            </a:lvl1pPr>
          </a:lstStyle>
          <a:p>
            <a:r>
              <a:rPr lang="en-US" dirty="0"/>
              <a:t>Click to edit Master title style</a:t>
            </a:r>
          </a:p>
        </p:txBody>
      </p:sp>
      <p:sp>
        <p:nvSpPr>
          <p:cNvPr id="3" name="Content Placeholder 2"/>
          <p:cNvSpPr>
            <a:spLocks noGrp="1"/>
          </p:cNvSpPr>
          <p:nvPr>
            <p:ph idx="1"/>
          </p:nvPr>
        </p:nvSpPr>
        <p:spPr>
          <a:xfrm>
            <a:off x="838200" y="1625936"/>
            <a:ext cx="10515600" cy="4351338"/>
          </a:xfrm>
        </p:spPr>
        <p:txBody>
          <a:bodyPr/>
          <a:lstStyle>
            <a:lvl1pPr>
              <a:defRPr sz="1400" baseline="0">
                <a:solidFill>
                  <a:srgbClr val="595959"/>
                </a:solidFill>
                <a:latin typeface="Segoe UI Semilight" panose="020B0402040204020203" pitchFamily="34" charset="0"/>
                <a:cs typeface="Segoe UI Semilight" panose="020B0402040204020203" pitchFamily="34" charset="0"/>
              </a:defRPr>
            </a:lvl1pPr>
            <a:lvl2pPr>
              <a:defRPr sz="1200" baseline="0">
                <a:solidFill>
                  <a:srgbClr val="595959"/>
                </a:solidFill>
                <a:latin typeface="Segoe UI Semilight" panose="020B0402040204020203" pitchFamily="34" charset="0"/>
                <a:cs typeface="Segoe UI Semilight" panose="020B0402040204020203" pitchFamily="34" charset="0"/>
              </a:defRPr>
            </a:lvl2pPr>
            <a:lvl3pPr>
              <a:defRPr sz="1200" baseline="0">
                <a:solidFill>
                  <a:srgbClr val="595959"/>
                </a:solidFill>
                <a:latin typeface="Segoe UI Semilight" panose="020B0402040204020203" pitchFamily="34" charset="0"/>
                <a:cs typeface="Segoe UI Semilight" panose="020B0402040204020203" pitchFamily="34" charset="0"/>
              </a:defRPr>
            </a:lvl3pPr>
            <a:lvl4pPr>
              <a:defRPr sz="1200" baseline="0">
                <a:solidFill>
                  <a:srgbClr val="595959"/>
                </a:solidFill>
                <a:latin typeface="Segoe UI Semilight" panose="020B0402040204020203" pitchFamily="34" charset="0"/>
                <a:cs typeface="Segoe UI Semilight" panose="020B0402040204020203" pitchFamily="34" charset="0"/>
              </a:defRPr>
            </a:lvl4pPr>
            <a:lvl5pPr>
              <a:defRPr sz="1200" baseline="0">
                <a:solidFill>
                  <a:srgbClr val="595959"/>
                </a:solidFill>
                <a:latin typeface="Segoe UI Semilight" panose="020B0402040204020203" pitchFamily="34" charset="0"/>
                <a:cs typeface="Segoe UI Semilight" panose="020B0402040204020203"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652CD92-9D15-43B4-8516-073FCDAC90D4}" type="datetimeFigureOut">
              <a:rPr lang="en-US" smtClean="0"/>
              <a:t>6/5/2020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5E1560-7126-406C-A531-3A398E8D0EEA}" type="slidenum">
              <a:rPr lang="en-US" smtClean="0"/>
              <a:t>‹#›</a:t>
            </a:fld>
            <a:endParaRPr lang="en-US"/>
          </a:p>
        </p:txBody>
      </p:sp>
      <p:cxnSp>
        <p:nvCxnSpPr>
          <p:cNvPr id="7" name="Straight Connector 6"/>
          <p:cNvCxnSpPr/>
          <p:nvPr userDrawn="1"/>
        </p:nvCxnSpPr>
        <p:spPr>
          <a:xfrm>
            <a:off x="952500" y="1284718"/>
            <a:ext cx="103632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5525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391AB-F383-4237-A071-AD1C6E9246D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F6636DA-4FDE-4B32-8CCE-37EFA3E7579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F87932-8FF0-4DF1-A776-9A3CE37618A7}"/>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5F38FAB8-C9F1-4DBB-B355-D8DEE37065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4490E3-D8E8-4766-9104-14009BF5636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4098109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CBC967-18DB-4664-9B4D-06177FB946B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ADF7174-64B4-4D8F-BF44-3DD1F66CAD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CD83D3-86C4-482F-A2DC-B4C55DBF3F7A}"/>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DCF05BE2-6C23-4CB4-A63E-457E635BF2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097965-24FE-4C07-BE16-69AE439950EF}"/>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275768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3394D-04EF-440C-B08B-114464B315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BEBE3F6-F021-4D6B-8B0D-EF74D7461F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96233C-6806-4593-91C0-CF4ECD84A601}"/>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963A761E-2D3A-4397-A82C-2F3B981DE0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297E71-B59F-4260-B01B-2B7CEB0896B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639326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4DFCB-DD40-4637-9CAB-2BAF24231C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94065F-4B44-4622-98EE-166F936489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7AF1249-B890-4466-9E24-84A249070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0FA9B4-D282-452F-B78A-FF5873ACF45A}"/>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6" name="Footer Placeholder 5">
            <a:extLst>
              <a:ext uri="{FF2B5EF4-FFF2-40B4-BE49-F238E27FC236}">
                <a16:creationId xmlns:a16="http://schemas.microsoft.com/office/drawing/2014/main" id="{6E9B0F13-A139-4B66-9544-16480800F6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8791D0-EC30-4D8C-8764-475D8DB34F1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081502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3AA7D-15D2-4D5F-B1C4-501073416DE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E80A0E-25B9-4E8E-8B0D-201E1C5640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89B111-0CA0-47CD-9F0B-DBCBA3AE3C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EF0E02D-3176-4B85-ACB6-721F268274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C7D9317-BBE1-4F36-82FE-E348F6F18A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37DDCB-69F8-49FA-A111-C8AB271389E7}"/>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8" name="Footer Placeholder 7">
            <a:extLst>
              <a:ext uri="{FF2B5EF4-FFF2-40B4-BE49-F238E27FC236}">
                <a16:creationId xmlns:a16="http://schemas.microsoft.com/office/drawing/2014/main" id="{4A18B0CD-1F68-412E-9232-F267114CA75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9B21FC-12CC-472D-BC38-EF413158CC5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894143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F51AB-8384-4E67-914C-B39484AD233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909660-3861-4545-BF68-9ED039B5D0F0}"/>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4" name="Footer Placeholder 3">
            <a:extLst>
              <a:ext uri="{FF2B5EF4-FFF2-40B4-BE49-F238E27FC236}">
                <a16:creationId xmlns:a16="http://schemas.microsoft.com/office/drawing/2014/main" id="{FDDD5392-AC3A-4EAF-ADE6-B6CF4B50AC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679880-BF48-4F4D-B8B3-4E99FC415FF9}"/>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1351489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7F98E25-CF37-4F73-9E22-210238167867}"/>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3" name="Footer Placeholder 2">
            <a:extLst>
              <a:ext uri="{FF2B5EF4-FFF2-40B4-BE49-F238E27FC236}">
                <a16:creationId xmlns:a16="http://schemas.microsoft.com/office/drawing/2014/main" id="{89D7A0E1-38AB-4FDA-8EC1-2D7617909C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8A8E424-5A91-4557-9ADF-4A9422A0690D}"/>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4978027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BB935-0427-44CC-A384-333EAD831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B9DCF6-55CF-43EE-B135-BFC4B4D403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337538E-A112-4E8F-A445-1A06B0C353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30D413-9505-4ED8-BFF1-5141BE9EE3C4}"/>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6" name="Footer Placeholder 5">
            <a:extLst>
              <a:ext uri="{FF2B5EF4-FFF2-40B4-BE49-F238E27FC236}">
                <a16:creationId xmlns:a16="http://schemas.microsoft.com/office/drawing/2014/main" id="{F60815B0-4528-4FA2-8472-8F19C0F165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C9FCEF-4406-4552-BFE4-6DA3761357F2}"/>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3754063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CE22C-69D4-49EC-8858-787B3C67B0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6A4341-3C0B-4025-AE17-8F0F8FABF5D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DEF5FF01-E0B6-419C-ABCC-70844E4EACB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501218-FFD7-4F25-B220-F5DE5F70693C}"/>
              </a:ext>
            </a:extLst>
          </p:cNvPr>
          <p:cNvSpPr>
            <a:spLocks noGrp="1"/>
          </p:cNvSpPr>
          <p:nvPr>
            <p:ph type="dt" sz="half" idx="10"/>
          </p:nvPr>
        </p:nvSpPr>
        <p:spPr/>
        <p:txBody>
          <a:bodyPr/>
          <a:lstStyle/>
          <a:p>
            <a:fld id="{5D6495F3-B757-4FAF-98AA-EDA7D1485485}" type="datetimeFigureOut">
              <a:rPr lang="en-US" smtClean="0"/>
              <a:t>6/5/2020</a:t>
            </a:fld>
            <a:endParaRPr lang="en-US"/>
          </a:p>
        </p:txBody>
      </p:sp>
      <p:sp>
        <p:nvSpPr>
          <p:cNvPr id="6" name="Footer Placeholder 5">
            <a:extLst>
              <a:ext uri="{FF2B5EF4-FFF2-40B4-BE49-F238E27FC236}">
                <a16:creationId xmlns:a16="http://schemas.microsoft.com/office/drawing/2014/main" id="{9687CBFB-34A6-49D8-A1D2-45DF38876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2726A4-D33A-486A-B120-648AF3D8BA76}"/>
              </a:ext>
            </a:extLst>
          </p:cNvPr>
          <p:cNvSpPr>
            <a:spLocks noGrp="1"/>
          </p:cNvSpPr>
          <p:nvPr>
            <p:ph type="sldNum" sz="quarter" idx="12"/>
          </p:nvPr>
        </p:nvSpPr>
        <p:spPr/>
        <p:txBody>
          <a:bodyPr/>
          <a:lstStyle/>
          <a:p>
            <a:fld id="{EE1939C1-24D7-49E9-A58A-7960365209F5}" type="slidenum">
              <a:rPr lang="en-US" smtClean="0"/>
              <a:t>‹#›</a:t>
            </a:fld>
            <a:endParaRPr lang="en-US"/>
          </a:p>
        </p:txBody>
      </p:sp>
    </p:spTree>
    <p:extLst>
      <p:ext uri="{BB962C8B-B14F-4D97-AF65-F5344CB8AC3E}">
        <p14:creationId xmlns:p14="http://schemas.microsoft.com/office/powerpoint/2010/main" val="2644743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07C8C3-4165-4353-ABF2-492454AF91E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89AA46A-3C66-4E4A-9907-225E50ABB7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7F8214-A11A-4309-9D51-44F35987D1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6495F3-B757-4FAF-98AA-EDA7D1485485}" type="datetimeFigureOut">
              <a:rPr lang="en-US" smtClean="0"/>
              <a:t>6/5/2020</a:t>
            </a:fld>
            <a:endParaRPr lang="en-US"/>
          </a:p>
        </p:txBody>
      </p:sp>
      <p:sp>
        <p:nvSpPr>
          <p:cNvPr id="5" name="Footer Placeholder 4">
            <a:extLst>
              <a:ext uri="{FF2B5EF4-FFF2-40B4-BE49-F238E27FC236}">
                <a16:creationId xmlns:a16="http://schemas.microsoft.com/office/drawing/2014/main" id="{D6A334EB-8260-4F13-9553-5A8593D9DC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0C1EF96-E028-4E68-864E-9B77CF9F25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1939C1-24D7-49E9-A58A-7960365209F5}" type="slidenum">
              <a:rPr lang="en-US" smtClean="0"/>
              <a:t>‹#›</a:t>
            </a:fld>
            <a:endParaRPr lang="en-US"/>
          </a:p>
        </p:txBody>
      </p:sp>
    </p:spTree>
    <p:extLst>
      <p:ext uri="{BB962C8B-B14F-4D97-AF65-F5344CB8AC3E}">
        <p14:creationId xmlns:p14="http://schemas.microsoft.com/office/powerpoint/2010/main" val="9338933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52CD92-9D15-43B4-8516-073FCDAC90D4}" type="datetimeFigureOut">
              <a:rPr lang="en-US" smtClean="0"/>
              <a:t>6/5/2020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5E1560-7126-406C-A531-3A398E8D0EEA}" type="slidenum">
              <a:rPr lang="en-US" smtClean="0"/>
              <a:t>‹#›</a:t>
            </a:fld>
            <a:endParaRPr lang="en-US"/>
          </a:p>
        </p:txBody>
      </p:sp>
    </p:spTree>
    <p:extLst>
      <p:ext uri="{BB962C8B-B14F-4D97-AF65-F5344CB8AC3E}">
        <p14:creationId xmlns:p14="http://schemas.microsoft.com/office/powerpoint/2010/main" val="3184122265"/>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mmons.wikimedia.org/wiki/File:Religion_collage_updated.jpg"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creativecommons.org/licenses/by-sa/3.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image" Target="../media/image48.jpg"/><Relationship Id="rId2" Type="http://schemas.openxmlformats.org/officeDocument/2006/relationships/notesSlide" Target="../notesSlides/notesSlide2.xml"/><Relationship Id="rId1" Type="http://schemas.openxmlformats.org/officeDocument/2006/relationships/slideLayout" Target="../slideLayouts/slideLayout13.xml"/><Relationship Id="rId5" Type="http://schemas.openxmlformats.org/officeDocument/2006/relationships/hyperlink" Target="https://creativecommons.org/licenses/by/3.0/" TargetMode="External"/><Relationship Id="rId4" Type="http://schemas.openxmlformats.org/officeDocument/2006/relationships/hyperlink" Target="http://fabiusmaximus.com/2012/12/31/internet-communities-47427/"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5.svg"/><Relationship Id="rId3" Type="http://schemas.openxmlformats.org/officeDocument/2006/relationships/diagramLayout" Target="../diagrams/layout1.xml"/><Relationship Id="rId7" Type="http://schemas.openxmlformats.org/officeDocument/2006/relationships/image" Target="../media/image4.png"/><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image" Target="../media/image6.jpg"/><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7.jpg"/><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746628" y="1783959"/>
            <a:ext cx="4645250" cy="2889114"/>
          </a:xfrm>
        </p:spPr>
        <p:txBody>
          <a:bodyPr anchor="b">
            <a:normAutofit/>
          </a:bodyPr>
          <a:lstStyle/>
          <a:p>
            <a:pPr algn="l"/>
            <a:r>
              <a:rPr lang="en-US" dirty="0">
                <a:solidFill>
                  <a:schemeClr val="bg1"/>
                </a:solidFill>
              </a:rPr>
              <a:t>Mini Vinnies</a:t>
            </a:r>
          </a:p>
        </p:txBody>
      </p:sp>
      <p:sp>
        <p:nvSpPr>
          <p:cNvPr id="3" name="Content Placeholder 2"/>
          <p:cNvSpPr>
            <a:spLocks noGrp="1"/>
          </p:cNvSpPr>
          <p:nvPr>
            <p:ph type="subTitle" idx="1"/>
          </p:nvPr>
        </p:nvSpPr>
        <p:spPr>
          <a:xfrm>
            <a:off x="6746627" y="4750893"/>
            <a:ext cx="4645250" cy="1147863"/>
          </a:xfrm>
        </p:spPr>
        <p:txBody>
          <a:bodyPr anchor="t">
            <a:normAutofit/>
          </a:bodyPr>
          <a:lstStyle/>
          <a:p>
            <a:pPr algn="l"/>
            <a:r>
              <a:rPr lang="en-GB" sz="2000" dirty="0">
                <a:solidFill>
                  <a:schemeClr val="bg1"/>
                </a:solidFill>
              </a:rPr>
              <a:t>          Who We Are and What We Do</a:t>
            </a:r>
            <a:endParaRPr sz="2000" dirty="0">
              <a:solidFill>
                <a:schemeClr val="bg1"/>
              </a:solidFill>
            </a:endParaRPr>
          </a:p>
        </p:txBody>
      </p:sp>
      <p:sp>
        <p:nvSpPr>
          <p:cNvPr id="13" name="Freeform: Shape 1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645909" y="1358528"/>
            <a:ext cx="3594788" cy="2772772"/>
          </a:xfrm>
          <a:prstGeom prst="rect">
            <a:avLst/>
          </a:prstGeom>
        </p:spPr>
      </p:pic>
      <p:sp>
        <p:nvSpPr>
          <p:cNvPr id="5" name="Footer PlaceHolder 3"/>
          <p:cNvSpPr>
            <a:spLocks noGrp="1"/>
          </p:cNvSpPr>
          <p:nvPr>
            <p:ph type="ftr" sz="quarter" idx="11"/>
          </p:nvPr>
        </p:nvSpPr>
        <p:spPr>
          <a:xfrm>
            <a:off x="6746626" y="6199632"/>
            <a:ext cx="4256653" cy="314067"/>
          </a:xfrm>
        </p:spPr>
        <p:txBody>
          <a:bodyPr>
            <a:normAutofit/>
          </a:bodyPr>
          <a:lstStyle/>
          <a:p>
            <a:pPr algn="l">
              <a:spcAft>
                <a:spcPts val="600"/>
              </a:spcAft>
            </a:pPr>
            <a:r>
              <a:rPr lang="en-US" sz="1100" dirty="0">
                <a:solidFill>
                  <a:schemeClr val="bg1">
                    <a:alpha val="80000"/>
                  </a:schemeClr>
                </a:solidFill>
                <a:hlinkClick r:id="rId3"/>
              </a:rPr>
              <a:t>Photo</a:t>
            </a:r>
            <a:r>
              <a:rPr lang="en-US" sz="1100" dirty="0">
                <a:solidFill>
                  <a:schemeClr val="bg1">
                    <a:alpha val="80000"/>
                  </a:schemeClr>
                </a:solidFill>
              </a:rPr>
              <a:t> by </a:t>
            </a:r>
            <a:r>
              <a:rPr lang="en-US" sz="1100" dirty="0" err="1">
                <a:solidFill>
                  <a:schemeClr val="bg1">
                    <a:alpha val="80000"/>
                  </a:schemeClr>
                </a:solidFill>
              </a:rPr>
              <a:t>Kalki</a:t>
            </a:r>
            <a:r>
              <a:rPr lang="en-US" sz="1100" dirty="0">
                <a:solidFill>
                  <a:schemeClr val="bg1">
                    <a:alpha val="80000"/>
                  </a:schemeClr>
                </a:solidFill>
              </a:rPr>
              <a:t> / </a:t>
            </a:r>
            <a:r>
              <a:rPr lang="en-US" sz="1100" dirty="0">
                <a:solidFill>
                  <a:schemeClr val="bg1">
                    <a:alpha val="80000"/>
                  </a:schemeClr>
                </a:solidFill>
                <a:hlinkClick r:id="rId4"/>
              </a:rPr>
              <a:t>CC BY-SA 3.0</a:t>
            </a:r>
          </a:p>
        </p:txBody>
      </p:sp>
    </p:spTree>
    <p:extLst>
      <p:ext uri="{BB962C8B-B14F-4D97-AF65-F5344CB8AC3E}">
        <p14:creationId xmlns:p14="http://schemas.microsoft.com/office/powerpoint/2010/main" val="2927917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AA8F84D-BF31-4985-9EAF-99870D1124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655320" y="2631125"/>
            <a:ext cx="4983480" cy="2397443"/>
          </a:xfrm>
        </p:spPr>
        <p:txBody>
          <a:bodyPr anchor="t">
            <a:normAutofit/>
          </a:bodyPr>
          <a:lstStyle/>
          <a:p>
            <a:r>
              <a:rPr lang="en-US" sz="4200" dirty="0"/>
              <a:t>“Christianity is not about ideas, </a:t>
            </a:r>
            <a:br>
              <a:rPr lang="en-US" sz="4200" dirty="0"/>
            </a:br>
            <a:r>
              <a:rPr lang="en-US" sz="4200" dirty="0"/>
              <a:t>but about deeds inspired by Love."</a:t>
            </a:r>
          </a:p>
        </p:txBody>
      </p:sp>
      <p:sp>
        <p:nvSpPr>
          <p:cNvPr id="3" name="Text 1"/>
          <p:cNvSpPr>
            <a:spLocks noGrp="1"/>
          </p:cNvSpPr>
          <p:nvPr>
            <p:ph type="subTitle"/>
          </p:nvPr>
        </p:nvSpPr>
        <p:spPr>
          <a:xfrm>
            <a:off x="655320" y="487681"/>
            <a:ext cx="4983480" cy="1499975"/>
          </a:xfrm>
        </p:spPr>
        <p:txBody>
          <a:bodyPr anchor="b">
            <a:normAutofit/>
          </a:bodyPr>
          <a:lstStyle/>
          <a:p>
            <a:pPr algn="l">
              <a:spcAft>
                <a:spcPts val="600"/>
              </a:spcAft>
            </a:pPr>
            <a:r>
              <a:rPr lang="en-US" sz="5100"/>
              <a:t>Blessed Frederic Ozanam</a:t>
            </a:r>
          </a:p>
        </p:txBody>
      </p:sp>
      <p:cxnSp>
        <p:nvCxnSpPr>
          <p:cNvPr id="18" name="Straight Arrow Connector 17">
            <a:extLst>
              <a:ext uri="{FF2B5EF4-FFF2-40B4-BE49-F238E27FC236}">
                <a16:creationId xmlns:a16="http://schemas.microsoft.com/office/drawing/2014/main" id="{BCD0BBC1-A7D4-445D-98AC-95A6A45D8E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3326" y="2316480"/>
            <a:ext cx="4572000" cy="0"/>
          </a:xfrm>
          <a:prstGeom prst="straightConnector1">
            <a:avLst/>
          </a:prstGeom>
          <a:ln w="19050" cap="sq">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817B5381-FFCA-4325-8FBB-B1481666A0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13121" y="-2"/>
            <a:ext cx="6278879" cy="6858002"/>
          </a:xfrm>
          <a:custGeom>
            <a:avLst/>
            <a:gdLst>
              <a:gd name="connsiteX0" fmla="*/ 45572 w 6278879"/>
              <a:gd name="connsiteY0" fmla="*/ 0 h 6858002"/>
              <a:gd name="connsiteX1" fmla="*/ 6278879 w 6278879"/>
              <a:gd name="connsiteY1" fmla="*/ 0 h 6858002"/>
              <a:gd name="connsiteX2" fmla="*/ 6278879 w 6278879"/>
              <a:gd name="connsiteY2" fmla="*/ 6858002 h 6858002"/>
              <a:gd name="connsiteX3" fmla="*/ 3292308 w 6278879"/>
              <a:gd name="connsiteY3" fmla="*/ 6858002 h 6858002"/>
              <a:gd name="connsiteX4" fmla="*/ 3181526 w 6278879"/>
              <a:gd name="connsiteY4" fmla="*/ 6786982 h 6858002"/>
              <a:gd name="connsiteX5" fmla="*/ 0 w 6278879"/>
              <a:gd name="connsiteY5" fmla="*/ 803254 h 6858002"/>
              <a:gd name="connsiteX6" fmla="*/ 37255 w 6278879"/>
              <a:gd name="connsiteY6" fmla="*/ 65447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78879" h="6858002">
                <a:moveTo>
                  <a:pt x="45572" y="0"/>
                </a:moveTo>
                <a:lnTo>
                  <a:pt x="6278879" y="0"/>
                </a:lnTo>
                <a:lnTo>
                  <a:pt x="6278879" y="6858002"/>
                </a:lnTo>
                <a:lnTo>
                  <a:pt x="3292308" y="6858002"/>
                </a:lnTo>
                <a:lnTo>
                  <a:pt x="3181526" y="6786982"/>
                </a:lnTo>
                <a:cubicBezTo>
                  <a:pt x="1262021" y="5490191"/>
                  <a:pt x="0" y="3294103"/>
                  <a:pt x="0" y="803254"/>
                </a:cubicBezTo>
                <a:cubicBezTo>
                  <a:pt x="0" y="554169"/>
                  <a:pt x="12620" y="308032"/>
                  <a:pt x="37255" y="6544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563954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98C84E6-C3CC-4D26-9BB3-BB885CC615EB}"/>
              </a:ext>
            </a:extLst>
          </p:cNvPr>
          <p:cNvSpPr>
            <a:spLocks noGrp="1"/>
          </p:cNvSpPr>
          <p:nvPr>
            <p:ph type="title"/>
          </p:nvPr>
        </p:nvSpPr>
        <p:spPr>
          <a:xfrm>
            <a:off x="863029" y="1012004"/>
            <a:ext cx="3416158" cy="4795408"/>
          </a:xfrm>
        </p:spPr>
        <p:txBody>
          <a:bodyPr vert="horz" lIns="91440" tIns="45720" rIns="91440" bIns="45720" rtlCol="0" anchor="ctr">
            <a:normAutofit/>
          </a:bodyPr>
          <a:lstStyle/>
          <a:p>
            <a:r>
              <a:rPr lang="en-US" sz="4400">
                <a:solidFill>
                  <a:srgbClr val="FFFFFF"/>
                </a:solidFill>
                <a:latin typeface="+mj-lt"/>
                <a:cs typeface="+mj-cs"/>
              </a:rPr>
              <a:t>Next Steps In Becoming a Mini Vinnie</a:t>
            </a:r>
          </a:p>
        </p:txBody>
      </p:sp>
      <p:graphicFrame>
        <p:nvGraphicFramePr>
          <p:cNvPr id="5" name="Content Placeholder 2">
            <a:extLst>
              <a:ext uri="{FF2B5EF4-FFF2-40B4-BE49-F238E27FC236}">
                <a16:creationId xmlns:a16="http://schemas.microsoft.com/office/drawing/2014/main" id="{E87B64CC-8035-4166-B6CF-53A655FE21CE}"/>
              </a:ext>
            </a:extLst>
          </p:cNvPr>
          <p:cNvGraphicFramePr>
            <a:graphicFrameLocks noGrp="1"/>
          </p:cNvGraphicFramePr>
          <p:nvPr>
            <p:ph idx="1"/>
            <p:extLst>
              <p:ext uri="{D42A27DB-BD31-4B8C-83A1-F6EECF244321}">
                <p14:modId xmlns:p14="http://schemas.microsoft.com/office/powerpoint/2010/main" val="4091530672"/>
              </p:ext>
            </p:extLst>
          </p:nvPr>
        </p:nvGraphicFramePr>
        <p:xfrm>
          <a:off x="5194300" y="470923"/>
          <a:ext cx="6513604" cy="58921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81358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746628" y="1783959"/>
            <a:ext cx="4645250" cy="2889114"/>
          </a:xfrm>
        </p:spPr>
        <p:txBody>
          <a:bodyPr anchor="b">
            <a:normAutofit/>
          </a:bodyPr>
          <a:lstStyle/>
          <a:p>
            <a:r>
              <a:rPr lang="en-US" sz="2900" dirty="0"/>
              <a:t>You’ll be reaching out to people in need in your community and making a real improvement to their lives. </a:t>
            </a:r>
            <a:br>
              <a:rPr lang="en-US" sz="2900" dirty="0"/>
            </a:br>
            <a:endParaRPr lang="en-US" sz="2900" dirty="0"/>
          </a:p>
        </p:txBody>
      </p:sp>
      <p:sp>
        <p:nvSpPr>
          <p:cNvPr id="17" name="Freeform: Shape 16">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5CE1D1B3-E52E-4CFB-9F00-2D926AB80777}"/>
              </a:ext>
              <a:ext uri="{C183D7F6-B498-43B3-948B-1728B52AA6E4}">
                <adec:decorative xmlns:adec="http://schemas.microsoft.com/office/drawing/2017/decorative" val="1"/>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l="3145" r="12967" b="1"/>
          <a:stretch/>
        </p:blipFill>
        <p:spPr>
          <a:xfrm>
            <a:off x="20" y="10"/>
            <a:ext cx="6024134" cy="685799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p:spPr>
      </p:pic>
      <p:sp>
        <p:nvSpPr>
          <p:cNvPr id="6" name="TextBox 5">
            <a:extLst>
              <a:ext uri="{FF2B5EF4-FFF2-40B4-BE49-F238E27FC236}">
                <a16:creationId xmlns:a16="http://schemas.microsoft.com/office/drawing/2014/main" id="{98985DBB-64A6-44EF-9537-D7C4E57724E1}"/>
              </a:ext>
            </a:extLst>
          </p:cNvPr>
          <p:cNvSpPr txBox="1"/>
          <p:nvPr/>
        </p:nvSpPr>
        <p:spPr>
          <a:xfrm>
            <a:off x="9819235" y="6657945"/>
            <a:ext cx="2372765" cy="200055"/>
          </a:xfrm>
          <a:prstGeom prst="rect">
            <a:avLst/>
          </a:prstGeom>
          <a:solidFill>
            <a:srgbClr val="000000"/>
          </a:solidFill>
        </p:spPr>
        <p:txBody>
          <a:bodyPr wrap="none" rtlCol="0">
            <a:spAutoFit/>
          </a:bodyPr>
          <a:lstStyle/>
          <a:p>
            <a:pPr algn="r">
              <a:spcAft>
                <a:spcPts val="600"/>
              </a:spcAft>
            </a:pPr>
            <a:r>
              <a:rPr lang="en-GB" sz="700">
                <a:solidFill>
                  <a:srgbClr val="FFFFFF"/>
                </a:solidFill>
                <a:hlinkClick r:id="rId4" tooltip="http://fabiusmaximus.com/2012/12/31/internet-communities-47427/">
                  <a:extLst>
                    <a:ext uri="{A12FA001-AC4F-418D-AE19-62706E023703}">
                      <ahyp:hlinkClr xmlns:ahyp="http://schemas.microsoft.com/office/drawing/2018/hyperlinkcolor" val="tx"/>
                    </a:ext>
                  </a:extLst>
                </a:hlinkClick>
              </a:rPr>
              <a:t>This Photo</a:t>
            </a:r>
            <a:r>
              <a:rPr lang="en-GB" sz="700">
                <a:solidFill>
                  <a:srgbClr val="FFFFFF"/>
                </a:solidFill>
              </a:rPr>
              <a:t> by Unknown Author is licensed under </a:t>
            </a:r>
            <a:r>
              <a:rPr lang="en-GB" sz="700">
                <a:solidFill>
                  <a:srgbClr val="FFFFFF"/>
                </a:solidFill>
                <a:hlinkClick r:id="rId5" tooltip="https://creativecommons.org/licenses/by/3.0/">
                  <a:extLst>
                    <a:ext uri="{A12FA001-AC4F-418D-AE19-62706E023703}">
                      <ahyp:hlinkClr xmlns:ahyp="http://schemas.microsoft.com/office/drawing/2018/hyperlinkcolor" val="tx"/>
                    </a:ext>
                  </a:extLst>
                </a:hlinkClick>
              </a:rPr>
              <a:t>CC BY</a:t>
            </a:r>
            <a:endParaRPr lang="en-GB" sz="700">
              <a:solidFill>
                <a:srgbClr val="FFFFFF"/>
              </a:solidFill>
            </a:endParaRPr>
          </a:p>
        </p:txBody>
      </p:sp>
    </p:spTree>
    <p:extLst>
      <p:ext uri="{BB962C8B-B14F-4D97-AF65-F5344CB8AC3E}">
        <p14:creationId xmlns:p14="http://schemas.microsoft.com/office/powerpoint/2010/main" val="71509982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AA7D53-5087-40B4-8B08-C05EC0B86D84}"/>
              </a:ext>
            </a:extLst>
          </p:cNvPr>
          <p:cNvSpPr>
            <a:spLocks noGrp="1"/>
          </p:cNvSpPr>
          <p:nvPr>
            <p:ph type="title"/>
          </p:nvPr>
        </p:nvSpPr>
        <p:spPr>
          <a:xfrm>
            <a:off x="863029" y="1012004"/>
            <a:ext cx="3416158" cy="4795408"/>
          </a:xfrm>
        </p:spPr>
        <p:txBody>
          <a:bodyPr vert="horz" lIns="91440" tIns="45720" rIns="91440" bIns="45720" rtlCol="0" anchor="ctr">
            <a:normAutofit/>
          </a:bodyPr>
          <a:lstStyle/>
          <a:p>
            <a:pPr algn="ctr"/>
            <a:r>
              <a:rPr lang="en-US" sz="4400" dirty="0">
                <a:solidFill>
                  <a:srgbClr val="FFFFFF"/>
                </a:solidFill>
                <a:latin typeface="+mj-lt"/>
                <a:cs typeface="+mj-cs"/>
              </a:rPr>
              <a:t>The Society of Saint Vincent </a:t>
            </a:r>
            <a:br>
              <a:rPr lang="en-US" sz="4400" dirty="0">
                <a:solidFill>
                  <a:srgbClr val="FFFFFF"/>
                </a:solidFill>
                <a:latin typeface="+mj-lt"/>
                <a:cs typeface="+mj-cs"/>
              </a:rPr>
            </a:br>
            <a:r>
              <a:rPr lang="en-US" sz="4400" dirty="0">
                <a:solidFill>
                  <a:srgbClr val="FFFFFF"/>
                </a:solidFill>
                <a:latin typeface="+mj-lt"/>
                <a:cs typeface="+mj-cs"/>
              </a:rPr>
              <a:t>De Paul</a:t>
            </a:r>
          </a:p>
        </p:txBody>
      </p:sp>
      <p:graphicFrame>
        <p:nvGraphicFramePr>
          <p:cNvPr id="5" name="Content Placeholder 2">
            <a:extLst>
              <a:ext uri="{FF2B5EF4-FFF2-40B4-BE49-F238E27FC236}">
                <a16:creationId xmlns:a16="http://schemas.microsoft.com/office/drawing/2014/main" id="{8D5D75FB-A090-4B08-B4D9-EF2D40AB86CE}"/>
              </a:ext>
            </a:extLst>
          </p:cNvPr>
          <p:cNvGraphicFramePr>
            <a:graphicFrameLocks noGrp="1"/>
          </p:cNvGraphicFramePr>
          <p:nvPr>
            <p:ph idx="1"/>
            <p:extLst>
              <p:ext uri="{D42A27DB-BD31-4B8C-83A1-F6EECF244321}">
                <p14:modId xmlns:p14="http://schemas.microsoft.com/office/powerpoint/2010/main" val="3116527135"/>
              </p:ext>
            </p:extLst>
          </p:nvPr>
        </p:nvGraphicFramePr>
        <p:xfrm>
          <a:off x="5389609" y="464246"/>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Graphic 3" descr="Rocket">
            <a:extLst>
              <a:ext uri="{FF2B5EF4-FFF2-40B4-BE49-F238E27FC236}">
                <a16:creationId xmlns:a16="http://schemas.microsoft.com/office/drawing/2014/main" id="{AE219895-26EC-442C-B054-1FDAF5A9270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19069226">
            <a:off x="9575803" y="5485499"/>
            <a:ext cx="920912" cy="920912"/>
          </a:xfrm>
          <a:prstGeom prst="rect">
            <a:avLst/>
          </a:prstGeom>
        </p:spPr>
      </p:pic>
    </p:spTree>
    <p:extLst>
      <p:ext uri="{BB962C8B-B14F-4D97-AF65-F5344CB8AC3E}">
        <p14:creationId xmlns:p14="http://schemas.microsoft.com/office/powerpoint/2010/main" val="24074787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AA7D53-5087-40B4-8B08-C05EC0B86D84}"/>
              </a:ext>
            </a:extLst>
          </p:cNvPr>
          <p:cNvSpPr>
            <a:spLocks noGrp="1"/>
          </p:cNvSpPr>
          <p:nvPr>
            <p:ph type="title"/>
          </p:nvPr>
        </p:nvSpPr>
        <p:spPr>
          <a:xfrm>
            <a:off x="694353" y="790062"/>
            <a:ext cx="3416158" cy="2638938"/>
          </a:xfrm>
        </p:spPr>
        <p:txBody>
          <a:bodyPr vert="horz" lIns="91440" tIns="45720" rIns="91440" bIns="45720" rtlCol="0" anchor="ctr">
            <a:normAutofit fontScale="90000"/>
          </a:bodyPr>
          <a:lstStyle/>
          <a:p>
            <a:pPr algn="ctr"/>
            <a:r>
              <a:rPr lang="en-US" sz="4400" dirty="0">
                <a:solidFill>
                  <a:srgbClr val="FFFFFF"/>
                </a:solidFill>
              </a:rPr>
              <a:t>Who was St Vincent De Paul?</a:t>
            </a:r>
            <a:br>
              <a:rPr lang="en-US" sz="4400" dirty="0">
                <a:solidFill>
                  <a:srgbClr val="FFFFFF"/>
                </a:solidFill>
              </a:rPr>
            </a:br>
            <a:br>
              <a:rPr lang="en-US" sz="4400" dirty="0">
                <a:solidFill>
                  <a:srgbClr val="FFFFFF"/>
                </a:solidFill>
              </a:rPr>
            </a:br>
            <a:endParaRPr lang="en-US" sz="4400" dirty="0">
              <a:solidFill>
                <a:srgbClr val="FFFFFF"/>
              </a:solidFill>
              <a:latin typeface="+mj-lt"/>
              <a:cs typeface="+mj-cs"/>
            </a:endParaRPr>
          </a:p>
        </p:txBody>
      </p:sp>
      <p:graphicFrame>
        <p:nvGraphicFramePr>
          <p:cNvPr id="5" name="Content Placeholder 2">
            <a:extLst>
              <a:ext uri="{FF2B5EF4-FFF2-40B4-BE49-F238E27FC236}">
                <a16:creationId xmlns:a16="http://schemas.microsoft.com/office/drawing/2014/main" id="{8D5D75FB-A090-4B08-B4D9-EF2D40AB86CE}"/>
              </a:ext>
            </a:extLst>
          </p:cNvPr>
          <p:cNvGraphicFramePr>
            <a:graphicFrameLocks noGrp="1"/>
          </p:cNvGraphicFramePr>
          <p:nvPr>
            <p:ph idx="1"/>
            <p:extLst>
              <p:ext uri="{D42A27DB-BD31-4B8C-83A1-F6EECF244321}">
                <p14:modId xmlns:p14="http://schemas.microsoft.com/office/powerpoint/2010/main" val="3103525826"/>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descr="A person with collar shirt&#10;&#10;Description automatically generated">
            <a:extLst>
              <a:ext uri="{FF2B5EF4-FFF2-40B4-BE49-F238E27FC236}">
                <a16:creationId xmlns:a16="http://schemas.microsoft.com/office/drawing/2014/main" id="{B7AE4471-238F-4349-8571-7CF75CF8A0D5}"/>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09047" y="2591519"/>
            <a:ext cx="3366062" cy="3588774"/>
          </a:xfrm>
          <a:prstGeom prst="rect">
            <a:avLst/>
          </a:prstGeom>
        </p:spPr>
      </p:pic>
    </p:spTree>
    <p:extLst>
      <p:ext uri="{BB962C8B-B14F-4D97-AF65-F5344CB8AC3E}">
        <p14:creationId xmlns:p14="http://schemas.microsoft.com/office/powerpoint/2010/main" val="251307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CAA7D53-5087-40B4-8B08-C05EC0B86D84}"/>
              </a:ext>
            </a:extLst>
          </p:cNvPr>
          <p:cNvSpPr>
            <a:spLocks noGrp="1"/>
          </p:cNvSpPr>
          <p:nvPr>
            <p:ph type="title"/>
          </p:nvPr>
        </p:nvSpPr>
        <p:spPr>
          <a:xfrm>
            <a:off x="694353" y="790062"/>
            <a:ext cx="3416158" cy="2638938"/>
          </a:xfrm>
        </p:spPr>
        <p:txBody>
          <a:bodyPr vert="horz" lIns="91440" tIns="45720" rIns="91440" bIns="45720" rtlCol="0" anchor="ctr">
            <a:normAutofit fontScale="90000"/>
          </a:bodyPr>
          <a:lstStyle/>
          <a:p>
            <a:pPr algn="ctr"/>
            <a:r>
              <a:rPr lang="en-US" sz="4400" dirty="0">
                <a:solidFill>
                  <a:srgbClr val="FFFFFF"/>
                </a:solidFill>
              </a:rPr>
              <a:t>Who was Frederic Ozanam?</a:t>
            </a:r>
            <a:br>
              <a:rPr lang="en-US" sz="4400" dirty="0">
                <a:solidFill>
                  <a:srgbClr val="FFFFFF"/>
                </a:solidFill>
              </a:rPr>
            </a:br>
            <a:br>
              <a:rPr lang="en-US" sz="4400" dirty="0">
                <a:solidFill>
                  <a:srgbClr val="FFFFFF"/>
                </a:solidFill>
              </a:rPr>
            </a:br>
            <a:endParaRPr lang="en-US" sz="4400" dirty="0">
              <a:solidFill>
                <a:srgbClr val="FFFFFF"/>
              </a:solidFill>
              <a:latin typeface="+mj-lt"/>
              <a:cs typeface="+mj-cs"/>
            </a:endParaRPr>
          </a:p>
        </p:txBody>
      </p:sp>
      <p:graphicFrame>
        <p:nvGraphicFramePr>
          <p:cNvPr id="5" name="Content Placeholder 2">
            <a:extLst>
              <a:ext uri="{FF2B5EF4-FFF2-40B4-BE49-F238E27FC236}">
                <a16:creationId xmlns:a16="http://schemas.microsoft.com/office/drawing/2014/main" id="{8D5D75FB-A090-4B08-B4D9-EF2D40AB86CE}"/>
              </a:ext>
            </a:extLst>
          </p:cNvPr>
          <p:cNvGraphicFramePr>
            <a:graphicFrameLocks noGrp="1"/>
          </p:cNvGraphicFramePr>
          <p:nvPr>
            <p:ph idx="1"/>
            <p:extLst>
              <p:ext uri="{D42A27DB-BD31-4B8C-83A1-F6EECF244321}">
                <p14:modId xmlns:p14="http://schemas.microsoft.com/office/powerpoint/2010/main" val="321009845"/>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descr="A person looking at the camera&#10;&#10;Description automatically generated">
            <a:extLst>
              <a:ext uri="{FF2B5EF4-FFF2-40B4-BE49-F238E27FC236}">
                <a16:creationId xmlns:a16="http://schemas.microsoft.com/office/drawing/2014/main" id="{93782EB0-D02E-4DB1-8DF7-7D901DC3A80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63029" y="2890684"/>
            <a:ext cx="3416158" cy="3015815"/>
          </a:xfrm>
          <a:prstGeom prst="rect">
            <a:avLst/>
          </a:prstGeom>
        </p:spPr>
      </p:pic>
    </p:spTree>
    <p:extLst>
      <p:ext uri="{BB962C8B-B14F-4D97-AF65-F5344CB8AC3E}">
        <p14:creationId xmlns:p14="http://schemas.microsoft.com/office/powerpoint/2010/main" val="3680277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57C023F-A5A3-48EF-BB7E-CDC220C3D302}"/>
              </a:ext>
            </a:extLst>
          </p:cNvPr>
          <p:cNvSpPr>
            <a:spLocks noGrp="1"/>
          </p:cNvSpPr>
          <p:nvPr>
            <p:ph type="title"/>
          </p:nvPr>
        </p:nvSpPr>
        <p:spPr>
          <a:xfrm>
            <a:off x="863029" y="1012004"/>
            <a:ext cx="3416158" cy="4795408"/>
          </a:xfrm>
        </p:spPr>
        <p:txBody>
          <a:bodyPr vert="horz" lIns="91440" tIns="45720" rIns="91440" bIns="45720" rtlCol="0" anchor="ctr">
            <a:normAutofit/>
          </a:bodyPr>
          <a:lstStyle/>
          <a:p>
            <a:r>
              <a:rPr lang="en-US" sz="4400">
                <a:solidFill>
                  <a:srgbClr val="FFFFFF"/>
                </a:solidFill>
                <a:latin typeface="+mj-lt"/>
                <a:cs typeface="+mj-cs"/>
              </a:rPr>
              <a:t>And the answer is:</a:t>
            </a:r>
          </a:p>
        </p:txBody>
      </p:sp>
      <p:graphicFrame>
        <p:nvGraphicFramePr>
          <p:cNvPr id="5" name="Content Placeholder 2">
            <a:extLst>
              <a:ext uri="{FF2B5EF4-FFF2-40B4-BE49-F238E27FC236}">
                <a16:creationId xmlns:a16="http://schemas.microsoft.com/office/drawing/2014/main" id="{92206661-2311-406A-BCE6-6EA7DE4C5920}"/>
              </a:ext>
            </a:extLst>
          </p:cNvPr>
          <p:cNvGraphicFramePr>
            <a:graphicFrameLocks noGrp="1"/>
          </p:cNvGraphicFramePr>
          <p:nvPr>
            <p:ph idx="1"/>
            <p:extLst>
              <p:ext uri="{D42A27DB-BD31-4B8C-83A1-F6EECF244321}">
                <p14:modId xmlns:p14="http://schemas.microsoft.com/office/powerpoint/2010/main" val="723356063"/>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39458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B15D25E-9AB1-477A-8F6A-1E023683032D}"/>
              </a:ext>
            </a:extLst>
          </p:cNvPr>
          <p:cNvSpPr>
            <a:spLocks noGrp="1"/>
          </p:cNvSpPr>
          <p:nvPr>
            <p:ph type="title"/>
          </p:nvPr>
        </p:nvSpPr>
        <p:spPr>
          <a:xfrm>
            <a:off x="863029" y="1012004"/>
            <a:ext cx="3416158" cy="4795408"/>
          </a:xfrm>
        </p:spPr>
        <p:txBody>
          <a:bodyPr vert="horz" lIns="91440" tIns="45720" rIns="91440" bIns="45720" rtlCol="0" anchor="ctr">
            <a:normAutofit/>
          </a:bodyPr>
          <a:lstStyle/>
          <a:p>
            <a:pPr algn="ctr"/>
            <a:r>
              <a:rPr lang="en-US" sz="4400" dirty="0">
                <a:solidFill>
                  <a:srgbClr val="FFFFFF"/>
                </a:solidFill>
                <a:latin typeface="+mj-lt"/>
                <a:cs typeface="+mj-cs"/>
              </a:rPr>
              <a:t>Back to The Future!</a:t>
            </a:r>
          </a:p>
        </p:txBody>
      </p:sp>
      <p:graphicFrame>
        <p:nvGraphicFramePr>
          <p:cNvPr id="5" name="Content Placeholder 2">
            <a:extLst>
              <a:ext uri="{FF2B5EF4-FFF2-40B4-BE49-F238E27FC236}">
                <a16:creationId xmlns:a16="http://schemas.microsoft.com/office/drawing/2014/main" id="{9DD59113-C804-444B-B857-4CDA0A41F286}"/>
              </a:ext>
            </a:extLst>
          </p:cNvPr>
          <p:cNvGraphicFramePr>
            <a:graphicFrameLocks noGrp="1"/>
          </p:cNvGraphicFramePr>
          <p:nvPr>
            <p:ph idx="1"/>
            <p:extLst>
              <p:ext uri="{D42A27DB-BD31-4B8C-83A1-F6EECF244321}">
                <p14:modId xmlns:p14="http://schemas.microsoft.com/office/powerpoint/2010/main" val="78703847"/>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688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9515C146-4B11-4EA0-8130-7DC56D602AC4}"/>
              </a:ext>
            </a:extLst>
          </p:cNvPr>
          <p:cNvSpPr>
            <a:spLocks noGrp="1"/>
          </p:cNvSpPr>
          <p:nvPr>
            <p:ph type="title"/>
          </p:nvPr>
        </p:nvSpPr>
        <p:spPr>
          <a:xfrm>
            <a:off x="863029" y="1012004"/>
            <a:ext cx="3416158" cy="4795408"/>
          </a:xfrm>
        </p:spPr>
        <p:txBody>
          <a:bodyPr vert="horz" lIns="91440" tIns="45720" rIns="91440" bIns="45720" rtlCol="0" anchor="ctr">
            <a:normAutofit/>
          </a:bodyPr>
          <a:lstStyle/>
          <a:p>
            <a:pPr algn="ctr"/>
            <a:r>
              <a:rPr lang="en-US" sz="4400" dirty="0">
                <a:solidFill>
                  <a:srgbClr val="FFFFFF"/>
                </a:solidFill>
                <a:latin typeface="+mj-lt"/>
                <a:cs typeface="+mj-cs"/>
              </a:rPr>
              <a:t>Mini Vinnies to the rescue!</a:t>
            </a:r>
          </a:p>
        </p:txBody>
      </p:sp>
      <p:graphicFrame>
        <p:nvGraphicFramePr>
          <p:cNvPr id="5" name="Content Placeholder 2">
            <a:extLst>
              <a:ext uri="{FF2B5EF4-FFF2-40B4-BE49-F238E27FC236}">
                <a16:creationId xmlns:a16="http://schemas.microsoft.com/office/drawing/2014/main" id="{652D4E4D-76ED-41FF-A3B8-CD389815F91C}"/>
              </a:ext>
            </a:extLst>
          </p:cNvPr>
          <p:cNvGraphicFramePr>
            <a:graphicFrameLocks noGrp="1"/>
          </p:cNvGraphicFramePr>
          <p:nvPr>
            <p:ph idx="1"/>
            <p:extLst>
              <p:ext uri="{D42A27DB-BD31-4B8C-83A1-F6EECF244321}">
                <p14:modId xmlns:p14="http://schemas.microsoft.com/office/powerpoint/2010/main" val="911364727"/>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4306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B6B1F5-4ACC-4781-96B7-B7E4413B3870}"/>
              </a:ext>
            </a:extLst>
          </p:cNvPr>
          <p:cNvSpPr>
            <a:spLocks noGrp="1"/>
          </p:cNvSpPr>
          <p:nvPr>
            <p:ph type="title"/>
          </p:nvPr>
        </p:nvSpPr>
        <p:spPr>
          <a:xfrm>
            <a:off x="863029" y="1012004"/>
            <a:ext cx="3416158" cy="4795408"/>
          </a:xfrm>
        </p:spPr>
        <p:txBody>
          <a:bodyPr vert="horz" lIns="91440" tIns="45720" rIns="91440" bIns="45720" rtlCol="0" anchor="ctr">
            <a:normAutofit/>
          </a:bodyPr>
          <a:lstStyle/>
          <a:p>
            <a:r>
              <a:rPr lang="en-US" sz="4400" dirty="0">
                <a:solidFill>
                  <a:srgbClr val="FFFFFF"/>
                </a:solidFill>
                <a:latin typeface="+mj-lt"/>
                <a:cs typeface="+mj-cs"/>
              </a:rPr>
              <a:t>Helping ideas….</a:t>
            </a:r>
          </a:p>
        </p:txBody>
      </p:sp>
      <p:graphicFrame>
        <p:nvGraphicFramePr>
          <p:cNvPr id="5" name="Content Placeholder 2">
            <a:extLst>
              <a:ext uri="{FF2B5EF4-FFF2-40B4-BE49-F238E27FC236}">
                <a16:creationId xmlns:a16="http://schemas.microsoft.com/office/drawing/2014/main" id="{9E2E4A64-90DF-4B6E-B6BC-B6DC5FF49EE2}"/>
              </a:ext>
            </a:extLst>
          </p:cNvPr>
          <p:cNvGraphicFramePr>
            <a:graphicFrameLocks noGrp="1"/>
          </p:cNvGraphicFramePr>
          <p:nvPr>
            <p:ph idx="1"/>
            <p:extLst>
              <p:ext uri="{D42A27DB-BD31-4B8C-83A1-F6EECF244321}">
                <p14:modId xmlns:p14="http://schemas.microsoft.com/office/powerpoint/2010/main" val="40490448"/>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76382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6C2E80F-49A6-4372-B103-219D417A5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4096" y="470925"/>
            <a:ext cx="4381009" cy="5892104"/>
          </a:xfrm>
          <a:custGeom>
            <a:avLst/>
            <a:gdLst>
              <a:gd name="connsiteX0" fmla="*/ 0 w 4381009"/>
              <a:gd name="connsiteY0" fmla="*/ 0 h 5892104"/>
              <a:gd name="connsiteX1" fmla="*/ 4157628 w 4381009"/>
              <a:gd name="connsiteY1" fmla="*/ 0 h 5892104"/>
              <a:gd name="connsiteX2" fmla="*/ 4169302 w 4381009"/>
              <a:gd name="connsiteY2" fmla="*/ 68659 h 5892104"/>
              <a:gd name="connsiteX3" fmla="*/ 4191571 w 4381009"/>
              <a:gd name="connsiteY3" fmla="*/ 205472 h 5892104"/>
              <a:gd name="connsiteX4" fmla="*/ 4213368 w 4381009"/>
              <a:gd name="connsiteY4" fmla="*/ 342890 h 5892104"/>
              <a:gd name="connsiteX5" fmla="*/ 4232030 w 4381009"/>
              <a:gd name="connsiteY5" fmla="*/ 480913 h 5892104"/>
              <a:gd name="connsiteX6" fmla="*/ 4250848 w 4381009"/>
              <a:gd name="connsiteY6" fmla="*/ 618332 h 5892104"/>
              <a:gd name="connsiteX7" fmla="*/ 4268412 w 4381009"/>
              <a:gd name="connsiteY7" fmla="*/ 756355 h 5892104"/>
              <a:gd name="connsiteX8" fmla="*/ 4283467 w 4381009"/>
              <a:gd name="connsiteY8" fmla="*/ 892563 h 5892104"/>
              <a:gd name="connsiteX9" fmla="*/ 4297737 w 4381009"/>
              <a:gd name="connsiteY9" fmla="*/ 1030587 h 5892104"/>
              <a:gd name="connsiteX10" fmla="*/ 4310754 w 4381009"/>
              <a:gd name="connsiteY10" fmla="*/ 1168005 h 5892104"/>
              <a:gd name="connsiteX11" fmla="*/ 4322045 w 4381009"/>
              <a:gd name="connsiteY11" fmla="*/ 1303002 h 5892104"/>
              <a:gd name="connsiteX12" fmla="*/ 4333336 w 4381009"/>
              <a:gd name="connsiteY12" fmla="*/ 1439815 h 5892104"/>
              <a:gd name="connsiteX13" fmla="*/ 4342745 w 4381009"/>
              <a:gd name="connsiteY13" fmla="*/ 1574812 h 5892104"/>
              <a:gd name="connsiteX14" fmla="*/ 4350115 w 4381009"/>
              <a:gd name="connsiteY14" fmla="*/ 1709808 h 5892104"/>
              <a:gd name="connsiteX15" fmla="*/ 4357799 w 4381009"/>
              <a:gd name="connsiteY15" fmla="*/ 1844200 h 5892104"/>
              <a:gd name="connsiteX16" fmla="*/ 4364229 w 4381009"/>
              <a:gd name="connsiteY16" fmla="*/ 1977381 h 5892104"/>
              <a:gd name="connsiteX17" fmla="*/ 4368777 w 4381009"/>
              <a:gd name="connsiteY17" fmla="*/ 2109351 h 5892104"/>
              <a:gd name="connsiteX18" fmla="*/ 4372697 w 4381009"/>
              <a:gd name="connsiteY18" fmla="*/ 2241321 h 5892104"/>
              <a:gd name="connsiteX19" fmla="*/ 4376461 w 4381009"/>
              <a:gd name="connsiteY19" fmla="*/ 2372080 h 5892104"/>
              <a:gd name="connsiteX20" fmla="*/ 4378186 w 4381009"/>
              <a:gd name="connsiteY20" fmla="*/ 2501023 h 5892104"/>
              <a:gd name="connsiteX21" fmla="*/ 4380068 w 4381009"/>
              <a:gd name="connsiteY21" fmla="*/ 2629966 h 5892104"/>
              <a:gd name="connsiteX22" fmla="*/ 4381009 w 4381009"/>
              <a:gd name="connsiteY22" fmla="*/ 2757093 h 5892104"/>
              <a:gd name="connsiteX23" fmla="*/ 4380068 w 4381009"/>
              <a:gd name="connsiteY23" fmla="*/ 2883010 h 5892104"/>
              <a:gd name="connsiteX24" fmla="*/ 4380068 w 4381009"/>
              <a:gd name="connsiteY24" fmla="*/ 3007715 h 5892104"/>
              <a:gd name="connsiteX25" fmla="*/ 4378186 w 4381009"/>
              <a:gd name="connsiteY25" fmla="*/ 3131210 h 5892104"/>
              <a:gd name="connsiteX26" fmla="*/ 4375363 w 4381009"/>
              <a:gd name="connsiteY26" fmla="*/ 3252283 h 5892104"/>
              <a:gd name="connsiteX27" fmla="*/ 4372697 w 4381009"/>
              <a:gd name="connsiteY27" fmla="*/ 3372146 h 5892104"/>
              <a:gd name="connsiteX28" fmla="*/ 4369718 w 4381009"/>
              <a:gd name="connsiteY28" fmla="*/ 3489587 h 5892104"/>
              <a:gd name="connsiteX29" fmla="*/ 4365170 w 4381009"/>
              <a:gd name="connsiteY29" fmla="*/ 3606423 h 5892104"/>
              <a:gd name="connsiteX30" fmla="*/ 4360309 w 4381009"/>
              <a:gd name="connsiteY30" fmla="*/ 3721443 h 5892104"/>
              <a:gd name="connsiteX31" fmla="*/ 4355918 w 4381009"/>
              <a:gd name="connsiteY31" fmla="*/ 3834041 h 5892104"/>
              <a:gd name="connsiteX32" fmla="*/ 4343529 w 4381009"/>
              <a:gd name="connsiteY32" fmla="*/ 4053789 h 5892104"/>
              <a:gd name="connsiteX33" fmla="*/ 4330356 w 4381009"/>
              <a:gd name="connsiteY33" fmla="*/ 4264457 h 5892104"/>
              <a:gd name="connsiteX34" fmla="*/ 4316556 w 4381009"/>
              <a:gd name="connsiteY34" fmla="*/ 4466650 h 5892104"/>
              <a:gd name="connsiteX35" fmla="*/ 4301344 w 4381009"/>
              <a:gd name="connsiteY35" fmla="*/ 4657946 h 5892104"/>
              <a:gd name="connsiteX36" fmla="*/ 4285506 w 4381009"/>
              <a:gd name="connsiteY36" fmla="*/ 4840767 h 5892104"/>
              <a:gd name="connsiteX37" fmla="*/ 4268412 w 4381009"/>
              <a:gd name="connsiteY37" fmla="*/ 5010269 h 5892104"/>
              <a:gd name="connsiteX38" fmla="*/ 4251633 w 4381009"/>
              <a:gd name="connsiteY38" fmla="*/ 5169481 h 5892104"/>
              <a:gd name="connsiteX39" fmla="*/ 4234853 w 4381009"/>
              <a:gd name="connsiteY39" fmla="*/ 5315980 h 5892104"/>
              <a:gd name="connsiteX40" fmla="*/ 4219014 w 4381009"/>
              <a:gd name="connsiteY40" fmla="*/ 5450371 h 5892104"/>
              <a:gd name="connsiteX41" fmla="*/ 4203959 w 4381009"/>
              <a:gd name="connsiteY41" fmla="*/ 5569628 h 5892104"/>
              <a:gd name="connsiteX42" fmla="*/ 4189689 w 4381009"/>
              <a:gd name="connsiteY42" fmla="*/ 5677384 h 5892104"/>
              <a:gd name="connsiteX43" fmla="*/ 4177770 w 4381009"/>
              <a:gd name="connsiteY43" fmla="*/ 5768189 h 5892104"/>
              <a:gd name="connsiteX44" fmla="*/ 4166479 w 4381009"/>
              <a:gd name="connsiteY44" fmla="*/ 5844465 h 5892104"/>
              <a:gd name="connsiteX45" fmla="*/ 4159132 w 4381009"/>
              <a:gd name="connsiteY45" fmla="*/ 5892104 h 5892104"/>
              <a:gd name="connsiteX46" fmla="*/ 0 w 4381009"/>
              <a:gd name="connsiteY46" fmla="*/ 5892104 h 5892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4381009" h="5892104">
                <a:moveTo>
                  <a:pt x="0" y="0"/>
                </a:moveTo>
                <a:lnTo>
                  <a:pt x="4157628" y="0"/>
                </a:lnTo>
                <a:lnTo>
                  <a:pt x="4169302" y="68659"/>
                </a:lnTo>
                <a:lnTo>
                  <a:pt x="4191571" y="205472"/>
                </a:lnTo>
                <a:lnTo>
                  <a:pt x="4213368" y="342890"/>
                </a:lnTo>
                <a:lnTo>
                  <a:pt x="4232030" y="480913"/>
                </a:lnTo>
                <a:lnTo>
                  <a:pt x="4250848" y="618332"/>
                </a:lnTo>
                <a:lnTo>
                  <a:pt x="4268412" y="756355"/>
                </a:lnTo>
                <a:lnTo>
                  <a:pt x="4283467" y="892563"/>
                </a:lnTo>
                <a:lnTo>
                  <a:pt x="4297737" y="1030587"/>
                </a:lnTo>
                <a:lnTo>
                  <a:pt x="4310754" y="1168005"/>
                </a:lnTo>
                <a:lnTo>
                  <a:pt x="4322045" y="1303002"/>
                </a:lnTo>
                <a:lnTo>
                  <a:pt x="4333336" y="1439815"/>
                </a:lnTo>
                <a:lnTo>
                  <a:pt x="4342745" y="1574812"/>
                </a:lnTo>
                <a:lnTo>
                  <a:pt x="4350115" y="1709808"/>
                </a:lnTo>
                <a:lnTo>
                  <a:pt x="4357799" y="1844200"/>
                </a:lnTo>
                <a:lnTo>
                  <a:pt x="4364229" y="1977381"/>
                </a:lnTo>
                <a:lnTo>
                  <a:pt x="4368777" y="2109351"/>
                </a:lnTo>
                <a:lnTo>
                  <a:pt x="4372697" y="2241321"/>
                </a:lnTo>
                <a:lnTo>
                  <a:pt x="4376461" y="2372080"/>
                </a:lnTo>
                <a:lnTo>
                  <a:pt x="4378186" y="2501023"/>
                </a:lnTo>
                <a:lnTo>
                  <a:pt x="4380068" y="2629966"/>
                </a:lnTo>
                <a:lnTo>
                  <a:pt x="4381009" y="2757093"/>
                </a:lnTo>
                <a:lnTo>
                  <a:pt x="4380068" y="2883010"/>
                </a:lnTo>
                <a:lnTo>
                  <a:pt x="4380068" y="3007715"/>
                </a:lnTo>
                <a:lnTo>
                  <a:pt x="4378186" y="3131210"/>
                </a:lnTo>
                <a:lnTo>
                  <a:pt x="4375363" y="3252283"/>
                </a:lnTo>
                <a:lnTo>
                  <a:pt x="4372697" y="3372146"/>
                </a:lnTo>
                <a:lnTo>
                  <a:pt x="4369718" y="3489587"/>
                </a:lnTo>
                <a:lnTo>
                  <a:pt x="4365170" y="3606423"/>
                </a:lnTo>
                <a:lnTo>
                  <a:pt x="4360309" y="3721443"/>
                </a:lnTo>
                <a:lnTo>
                  <a:pt x="4355918" y="3834041"/>
                </a:lnTo>
                <a:lnTo>
                  <a:pt x="4343529" y="4053789"/>
                </a:lnTo>
                <a:lnTo>
                  <a:pt x="4330356" y="4264457"/>
                </a:lnTo>
                <a:lnTo>
                  <a:pt x="4316556" y="4466650"/>
                </a:lnTo>
                <a:lnTo>
                  <a:pt x="4301344" y="4657946"/>
                </a:lnTo>
                <a:lnTo>
                  <a:pt x="4285506" y="4840767"/>
                </a:lnTo>
                <a:lnTo>
                  <a:pt x="4268412" y="5010269"/>
                </a:lnTo>
                <a:lnTo>
                  <a:pt x="4251633" y="5169481"/>
                </a:lnTo>
                <a:lnTo>
                  <a:pt x="4234853" y="5315980"/>
                </a:lnTo>
                <a:lnTo>
                  <a:pt x="4219014" y="5450371"/>
                </a:lnTo>
                <a:lnTo>
                  <a:pt x="4203959" y="5569628"/>
                </a:lnTo>
                <a:lnTo>
                  <a:pt x="4189689" y="5677384"/>
                </a:lnTo>
                <a:lnTo>
                  <a:pt x="4177770" y="5768189"/>
                </a:lnTo>
                <a:lnTo>
                  <a:pt x="4166479" y="5844465"/>
                </a:lnTo>
                <a:lnTo>
                  <a:pt x="4159132" y="5892104"/>
                </a:lnTo>
                <a:lnTo>
                  <a:pt x="0" y="5892104"/>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FB6B1F5-4ACC-4781-96B7-B7E4413B3870}"/>
              </a:ext>
            </a:extLst>
          </p:cNvPr>
          <p:cNvSpPr>
            <a:spLocks noGrp="1"/>
          </p:cNvSpPr>
          <p:nvPr>
            <p:ph type="title"/>
          </p:nvPr>
        </p:nvSpPr>
        <p:spPr>
          <a:xfrm>
            <a:off x="863029" y="1012004"/>
            <a:ext cx="3416158" cy="4795408"/>
          </a:xfrm>
        </p:spPr>
        <p:txBody>
          <a:bodyPr vert="horz" lIns="91440" tIns="45720" rIns="91440" bIns="45720" rtlCol="0" anchor="ctr">
            <a:normAutofit/>
          </a:bodyPr>
          <a:lstStyle/>
          <a:p>
            <a:r>
              <a:rPr lang="en-US" sz="4400" b="1" dirty="0">
                <a:solidFill>
                  <a:srgbClr val="FFFFFF"/>
                </a:solidFill>
              </a:rPr>
              <a:t>What qualities do we need?</a:t>
            </a:r>
            <a:br>
              <a:rPr lang="en-US" sz="4400" dirty="0">
                <a:solidFill>
                  <a:srgbClr val="FFFFFF"/>
                </a:solidFill>
              </a:rPr>
            </a:br>
            <a:endParaRPr lang="en-US" sz="4400" dirty="0">
              <a:solidFill>
                <a:srgbClr val="FFFFFF"/>
              </a:solidFill>
              <a:latin typeface="+mj-lt"/>
              <a:cs typeface="+mj-cs"/>
            </a:endParaRPr>
          </a:p>
        </p:txBody>
      </p:sp>
      <p:graphicFrame>
        <p:nvGraphicFramePr>
          <p:cNvPr id="5" name="Content Placeholder 2">
            <a:extLst>
              <a:ext uri="{FF2B5EF4-FFF2-40B4-BE49-F238E27FC236}">
                <a16:creationId xmlns:a16="http://schemas.microsoft.com/office/drawing/2014/main" id="{9E2E4A64-90DF-4B6E-B6BC-B6DC5FF49EE2}"/>
              </a:ext>
            </a:extLst>
          </p:cNvPr>
          <p:cNvGraphicFramePr>
            <a:graphicFrameLocks noGrp="1"/>
          </p:cNvGraphicFramePr>
          <p:nvPr>
            <p:ph idx="1"/>
            <p:extLst>
              <p:ext uri="{D42A27DB-BD31-4B8C-83A1-F6EECF244321}">
                <p14:modId xmlns:p14="http://schemas.microsoft.com/office/powerpoint/2010/main" val="2070267190"/>
              </p:ext>
            </p:extLst>
          </p:nvPr>
        </p:nvGraphicFramePr>
        <p:xfrm>
          <a:off x="5194300" y="470924"/>
          <a:ext cx="6513604" cy="58854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84535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QuickStarter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4">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9C2DC0382B5C84B9209D0152C50574F" ma:contentTypeVersion="6" ma:contentTypeDescription="Create a new document." ma:contentTypeScope="" ma:versionID="222d293f09135560a9d78c2ba200cce2">
  <xsd:schema xmlns:xsd="http://www.w3.org/2001/XMLSchema" xmlns:xs="http://www.w3.org/2001/XMLSchema" xmlns:p="http://schemas.microsoft.com/office/2006/metadata/properties" xmlns:ns2="7017ae12-48f2-4039-b17e-bd0525e1a258" xmlns:ns3="989bdc53-f7ad-40b8-903d-0d38952ad43c" targetNamespace="http://schemas.microsoft.com/office/2006/metadata/properties" ma:root="true" ma:fieldsID="1c4e8aeb7825f0a8d30abed3b534e59e" ns2:_="" ns3:_="">
    <xsd:import namespace="7017ae12-48f2-4039-b17e-bd0525e1a258"/>
    <xsd:import namespace="989bdc53-f7ad-40b8-903d-0d38952ad43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17ae12-48f2-4039-b17e-bd0525e1a25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9bdc53-f7ad-40b8-903d-0d38952ad43c"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61F311-4BA4-45A2-9E10-84FB652352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17ae12-48f2-4039-b17e-bd0525e1a258"/>
    <ds:schemaRef ds:uri="989bdc53-f7ad-40b8-903d-0d38952ad43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47E159-E669-489B-8318-E7B38FA82429}">
  <ds:schemaRefs>
    <ds:schemaRef ds:uri="http://schemas.microsoft.com/office/infopath/2007/PartnerControls"/>
    <ds:schemaRef ds:uri="7017ae12-48f2-4039-b17e-bd0525e1a258"/>
    <ds:schemaRef ds:uri="http://purl.org/dc/elements/1.1/"/>
    <ds:schemaRef ds:uri="http://purl.org/dc/terms/"/>
    <ds:schemaRef ds:uri="http://purl.org/dc/dcmitype/"/>
    <ds:schemaRef ds:uri="http://schemas.openxmlformats.org/package/2006/metadata/core-properties"/>
    <ds:schemaRef ds:uri="http://schemas.microsoft.com/office/2006/documentManagement/types"/>
    <ds:schemaRef ds:uri="989bdc53-f7ad-40b8-903d-0d38952ad43c"/>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2712AB1C-DCC5-4EB3-8DEA-ECE325BE207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152</TotalTime>
  <Words>1761</Words>
  <Application>Microsoft Office PowerPoint</Application>
  <PresentationFormat>Widescreen</PresentationFormat>
  <Paragraphs>85</Paragraphs>
  <Slides>12</Slides>
  <Notes>2</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Arial</vt:lpstr>
      <vt:lpstr>Calibri</vt:lpstr>
      <vt:lpstr>Calibri Light</vt:lpstr>
      <vt:lpstr>Segoe UI</vt:lpstr>
      <vt:lpstr>Segoe UI Light</vt:lpstr>
      <vt:lpstr>Segoe UI Semilight</vt:lpstr>
      <vt:lpstr>Office Theme</vt:lpstr>
      <vt:lpstr>QuickStarter Theme</vt:lpstr>
      <vt:lpstr>Mini Vinnies</vt:lpstr>
      <vt:lpstr>The Society of Saint Vincent  De Paul</vt:lpstr>
      <vt:lpstr>Who was St Vincent De Paul?  </vt:lpstr>
      <vt:lpstr>Who was Frederic Ozanam?  </vt:lpstr>
      <vt:lpstr>And the answer is:</vt:lpstr>
      <vt:lpstr>Back to The Future!</vt:lpstr>
      <vt:lpstr>Mini Vinnies to the rescue!</vt:lpstr>
      <vt:lpstr>Helping ideas….</vt:lpstr>
      <vt:lpstr>What qualities do we need? </vt:lpstr>
      <vt:lpstr>“Christianity is not about ideas,  but about deeds inspired by Love."</vt:lpstr>
      <vt:lpstr>Next Steps In Becoming a Mini Vinnie</vt:lpstr>
      <vt:lpstr>You’ll be reaching out to people in need in your community and making a real improvement to their lives.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Mini Vinnies</dc:title>
  <dc:creator>denes</dc:creator>
  <cp:lastModifiedBy>Pauline Bonnar</cp:lastModifiedBy>
  <cp:revision>12</cp:revision>
  <cp:lastPrinted>2019-12-01T19:47:46Z</cp:lastPrinted>
  <dcterms:created xsi:type="dcterms:W3CDTF">2019-12-01T18:09:28Z</dcterms:created>
  <dcterms:modified xsi:type="dcterms:W3CDTF">2020-06-05T11:07:10Z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0x01010059C2DC0382B5C84B9209D0152C50574F</vt:lpwstr>
  </property>
</Properties>
</file>