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6" r:id="rId6"/>
    <p:sldId id="257" r:id="rId7"/>
    <p:sldId id="258" r:id="rId8"/>
    <p:sldId id="259" r:id="rId9"/>
    <p:sldId id="260" r:id="rId10"/>
    <p:sldId id="261" r:id="rId11"/>
    <p:sldId id="262" r:id="rId12"/>
    <p:sldId id="263" r:id="rId13"/>
    <p:sldId id="264" r:id="rId14"/>
    <p:sldId id="267" r:id="rId15"/>
    <p:sldId id="268" r:id="rId16"/>
    <p:sldId id="26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138951-C2A7-4272-B665-C0C6E474EF60}" v="5" dt="2021-04-28T14:46:36.2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11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ine Bonnar" userId="8de6d83d-bccc-4be7-85b5-b770e4512b30" providerId="ADAL" clId="{3D138951-C2A7-4272-B665-C0C6E474EF60}"/>
    <pc:docChg chg="undo custSel modSld">
      <pc:chgData name="Pauline Bonnar" userId="8de6d83d-bccc-4be7-85b5-b770e4512b30" providerId="ADAL" clId="{3D138951-C2A7-4272-B665-C0C6E474EF60}" dt="2021-04-28T14:47:31.513" v="673" actId="14100"/>
      <pc:docMkLst>
        <pc:docMk/>
      </pc:docMkLst>
      <pc:sldChg chg="addSp delSp modSp mod">
        <pc:chgData name="Pauline Bonnar" userId="8de6d83d-bccc-4be7-85b5-b770e4512b30" providerId="ADAL" clId="{3D138951-C2A7-4272-B665-C0C6E474EF60}" dt="2021-04-26T15:35:28.026" v="3" actId="27614"/>
        <pc:sldMkLst>
          <pc:docMk/>
          <pc:sldMk cId="3505834209" sldId="256"/>
        </pc:sldMkLst>
        <pc:picChg chg="add mod">
          <ac:chgData name="Pauline Bonnar" userId="8de6d83d-bccc-4be7-85b5-b770e4512b30" providerId="ADAL" clId="{3D138951-C2A7-4272-B665-C0C6E474EF60}" dt="2021-04-26T15:35:28.026" v="3" actId="27614"/>
          <ac:picMkLst>
            <pc:docMk/>
            <pc:sldMk cId="3505834209" sldId="256"/>
            <ac:picMk id="7" creationId="{95ACA5A3-8F4C-490A-A6DF-EC946DD1C72F}"/>
          </ac:picMkLst>
        </pc:picChg>
        <pc:picChg chg="del">
          <ac:chgData name="Pauline Bonnar" userId="8de6d83d-bccc-4be7-85b5-b770e4512b30" providerId="ADAL" clId="{3D138951-C2A7-4272-B665-C0C6E474EF60}" dt="2021-04-26T15:34:28.271" v="0" actId="478"/>
          <ac:picMkLst>
            <pc:docMk/>
            <pc:sldMk cId="3505834209" sldId="256"/>
            <ac:picMk id="8" creationId="{3AB9D552-5EB2-4E20-A5D5-33080E243F97}"/>
          </ac:picMkLst>
        </pc:picChg>
      </pc:sldChg>
      <pc:sldChg chg="modSp mod">
        <pc:chgData name="Pauline Bonnar" userId="8de6d83d-bccc-4be7-85b5-b770e4512b30" providerId="ADAL" clId="{3D138951-C2A7-4272-B665-C0C6E474EF60}" dt="2021-04-28T14:24:05.456" v="286" actId="14100"/>
        <pc:sldMkLst>
          <pc:docMk/>
          <pc:sldMk cId="3984121097" sldId="257"/>
        </pc:sldMkLst>
        <pc:spChg chg="mod">
          <ac:chgData name="Pauline Bonnar" userId="8de6d83d-bccc-4be7-85b5-b770e4512b30" providerId="ADAL" clId="{3D138951-C2A7-4272-B665-C0C6E474EF60}" dt="2021-04-28T14:24:05.456" v="286" actId="14100"/>
          <ac:spMkLst>
            <pc:docMk/>
            <pc:sldMk cId="3984121097" sldId="257"/>
            <ac:spMk id="2" creationId="{AF44CACA-0F16-4056-9345-58EFAEEBE1CC}"/>
          </ac:spMkLst>
        </pc:spChg>
        <pc:spChg chg="mod">
          <ac:chgData name="Pauline Bonnar" userId="8de6d83d-bccc-4be7-85b5-b770e4512b30" providerId="ADAL" clId="{3D138951-C2A7-4272-B665-C0C6E474EF60}" dt="2021-04-28T14:23:32.707" v="275" actId="20577"/>
          <ac:spMkLst>
            <pc:docMk/>
            <pc:sldMk cId="3984121097" sldId="257"/>
            <ac:spMk id="4" creationId="{4E08064E-F881-44EF-8DFE-6602725ECDDE}"/>
          </ac:spMkLst>
        </pc:spChg>
      </pc:sldChg>
      <pc:sldChg chg="modSp mod">
        <pc:chgData name="Pauline Bonnar" userId="8de6d83d-bccc-4be7-85b5-b770e4512b30" providerId="ADAL" clId="{3D138951-C2A7-4272-B665-C0C6E474EF60}" dt="2021-04-28T14:25:07.409" v="288" actId="20577"/>
        <pc:sldMkLst>
          <pc:docMk/>
          <pc:sldMk cId="3226066697" sldId="258"/>
        </pc:sldMkLst>
        <pc:spChg chg="mod">
          <ac:chgData name="Pauline Bonnar" userId="8de6d83d-bccc-4be7-85b5-b770e4512b30" providerId="ADAL" clId="{3D138951-C2A7-4272-B665-C0C6E474EF60}" dt="2021-04-28T14:25:07.409" v="288" actId="20577"/>
          <ac:spMkLst>
            <pc:docMk/>
            <pc:sldMk cId="3226066697" sldId="258"/>
            <ac:spMk id="3" creationId="{0DB2CA72-F83A-4061-8686-75C630F7B32D}"/>
          </ac:spMkLst>
        </pc:spChg>
      </pc:sldChg>
      <pc:sldChg chg="modSp mod">
        <pc:chgData name="Pauline Bonnar" userId="8de6d83d-bccc-4be7-85b5-b770e4512b30" providerId="ADAL" clId="{3D138951-C2A7-4272-B665-C0C6E474EF60}" dt="2021-04-28T14:26:20.720" v="402" actId="20577"/>
        <pc:sldMkLst>
          <pc:docMk/>
          <pc:sldMk cId="1163879940" sldId="259"/>
        </pc:sldMkLst>
        <pc:spChg chg="mod">
          <ac:chgData name="Pauline Bonnar" userId="8de6d83d-bccc-4be7-85b5-b770e4512b30" providerId="ADAL" clId="{3D138951-C2A7-4272-B665-C0C6E474EF60}" dt="2021-04-28T14:26:20.720" v="402" actId="20577"/>
          <ac:spMkLst>
            <pc:docMk/>
            <pc:sldMk cId="1163879940" sldId="259"/>
            <ac:spMk id="3" creationId="{5B8A37A7-DC19-44AF-BFB3-52897B1B7D59}"/>
          </ac:spMkLst>
        </pc:spChg>
        <pc:picChg chg="mod">
          <ac:chgData name="Pauline Bonnar" userId="8de6d83d-bccc-4be7-85b5-b770e4512b30" providerId="ADAL" clId="{3D138951-C2A7-4272-B665-C0C6E474EF60}" dt="2021-04-26T15:43:46.428" v="16" actId="1076"/>
          <ac:picMkLst>
            <pc:docMk/>
            <pc:sldMk cId="1163879940" sldId="259"/>
            <ac:picMk id="5" creationId="{9713B3AB-778D-4CA7-A116-CECBDF0A4C74}"/>
          </ac:picMkLst>
        </pc:picChg>
      </pc:sldChg>
      <pc:sldChg chg="addSp delSp modSp mod">
        <pc:chgData name="Pauline Bonnar" userId="8de6d83d-bccc-4be7-85b5-b770e4512b30" providerId="ADAL" clId="{3D138951-C2A7-4272-B665-C0C6E474EF60}" dt="2021-04-28T14:29:03.513" v="425" actId="20577"/>
        <pc:sldMkLst>
          <pc:docMk/>
          <pc:sldMk cId="3212003313" sldId="260"/>
        </pc:sldMkLst>
        <pc:spChg chg="mod">
          <ac:chgData name="Pauline Bonnar" userId="8de6d83d-bccc-4be7-85b5-b770e4512b30" providerId="ADAL" clId="{3D138951-C2A7-4272-B665-C0C6E474EF60}" dt="2021-04-28T14:29:03.513" v="425" actId="20577"/>
          <ac:spMkLst>
            <pc:docMk/>
            <pc:sldMk cId="3212003313" sldId="260"/>
            <ac:spMk id="3" creationId="{3EF4472E-4D58-4EE7-B013-7C3AD7E4671C}"/>
          </ac:spMkLst>
        </pc:spChg>
        <pc:graphicFrameChg chg="add del modGraphic">
          <ac:chgData name="Pauline Bonnar" userId="8de6d83d-bccc-4be7-85b5-b770e4512b30" providerId="ADAL" clId="{3D138951-C2A7-4272-B665-C0C6E474EF60}" dt="2021-04-28T14:28:23.301" v="404" actId="27309"/>
          <ac:graphicFrameMkLst>
            <pc:docMk/>
            <pc:sldMk cId="3212003313" sldId="260"/>
            <ac:graphicFrameMk id="6" creationId="{39F0ED7E-62B1-4631-BED1-A605FC50B2E4}"/>
          </ac:graphicFrameMkLst>
        </pc:graphicFrameChg>
        <pc:picChg chg="mod">
          <ac:chgData name="Pauline Bonnar" userId="8de6d83d-bccc-4be7-85b5-b770e4512b30" providerId="ADAL" clId="{3D138951-C2A7-4272-B665-C0C6E474EF60}" dt="2021-04-28T14:28:33.319" v="406" actId="1076"/>
          <ac:picMkLst>
            <pc:docMk/>
            <pc:sldMk cId="3212003313" sldId="260"/>
            <ac:picMk id="5" creationId="{2B161CF3-F563-4D1E-B130-3B7D4A4B9D18}"/>
          </ac:picMkLst>
        </pc:picChg>
      </pc:sldChg>
      <pc:sldChg chg="modSp mod">
        <pc:chgData name="Pauline Bonnar" userId="8de6d83d-bccc-4be7-85b5-b770e4512b30" providerId="ADAL" clId="{3D138951-C2A7-4272-B665-C0C6E474EF60}" dt="2021-04-28T14:43:58.691" v="653" actId="20577"/>
        <pc:sldMkLst>
          <pc:docMk/>
          <pc:sldMk cId="3437440994" sldId="261"/>
        </pc:sldMkLst>
        <pc:spChg chg="mod">
          <ac:chgData name="Pauline Bonnar" userId="8de6d83d-bccc-4be7-85b5-b770e4512b30" providerId="ADAL" clId="{3D138951-C2A7-4272-B665-C0C6E474EF60}" dt="2021-04-28T14:43:58.691" v="653" actId="20577"/>
          <ac:spMkLst>
            <pc:docMk/>
            <pc:sldMk cId="3437440994" sldId="261"/>
            <ac:spMk id="3" creationId="{2ECB8A6B-9B15-469D-9194-645CA780F5CE}"/>
          </ac:spMkLst>
        </pc:spChg>
        <pc:picChg chg="mod">
          <ac:chgData name="Pauline Bonnar" userId="8de6d83d-bccc-4be7-85b5-b770e4512b30" providerId="ADAL" clId="{3D138951-C2A7-4272-B665-C0C6E474EF60}" dt="2021-04-28T14:28:41.582" v="407" actId="1076"/>
          <ac:picMkLst>
            <pc:docMk/>
            <pc:sldMk cId="3437440994" sldId="261"/>
            <ac:picMk id="5" creationId="{69593F33-8472-4FAE-8E33-8D7E9632CCC3}"/>
          </ac:picMkLst>
        </pc:picChg>
      </pc:sldChg>
      <pc:sldChg chg="modSp mod">
        <pc:chgData name="Pauline Bonnar" userId="8de6d83d-bccc-4be7-85b5-b770e4512b30" providerId="ADAL" clId="{3D138951-C2A7-4272-B665-C0C6E474EF60}" dt="2021-04-28T14:34:43.835" v="471" actId="1076"/>
        <pc:sldMkLst>
          <pc:docMk/>
          <pc:sldMk cId="3250253349" sldId="263"/>
        </pc:sldMkLst>
        <pc:spChg chg="mod">
          <ac:chgData name="Pauline Bonnar" userId="8de6d83d-bccc-4be7-85b5-b770e4512b30" providerId="ADAL" clId="{3D138951-C2A7-4272-B665-C0C6E474EF60}" dt="2021-04-28T14:34:31.870" v="468" actId="20577"/>
          <ac:spMkLst>
            <pc:docMk/>
            <pc:sldMk cId="3250253349" sldId="263"/>
            <ac:spMk id="3" creationId="{B6FC700C-E10A-43E1-822E-86581604CDB5}"/>
          </ac:spMkLst>
        </pc:spChg>
        <pc:picChg chg="mod">
          <ac:chgData name="Pauline Bonnar" userId="8de6d83d-bccc-4be7-85b5-b770e4512b30" providerId="ADAL" clId="{3D138951-C2A7-4272-B665-C0C6E474EF60}" dt="2021-04-28T14:34:43.835" v="471" actId="1076"/>
          <ac:picMkLst>
            <pc:docMk/>
            <pc:sldMk cId="3250253349" sldId="263"/>
            <ac:picMk id="5" creationId="{9CD90472-E39A-48CC-A926-CDA48242954C}"/>
          </ac:picMkLst>
        </pc:picChg>
      </pc:sldChg>
      <pc:sldChg chg="addSp modSp mod">
        <pc:chgData name="Pauline Bonnar" userId="8de6d83d-bccc-4be7-85b5-b770e4512b30" providerId="ADAL" clId="{3D138951-C2A7-4272-B665-C0C6E474EF60}" dt="2021-04-28T14:45:20.174" v="666" actId="20577"/>
        <pc:sldMkLst>
          <pc:docMk/>
          <pc:sldMk cId="3533286527" sldId="264"/>
        </pc:sldMkLst>
        <pc:spChg chg="mod">
          <ac:chgData name="Pauline Bonnar" userId="8de6d83d-bccc-4be7-85b5-b770e4512b30" providerId="ADAL" clId="{3D138951-C2A7-4272-B665-C0C6E474EF60}" dt="2021-04-28T14:45:20.174" v="666" actId="20577"/>
          <ac:spMkLst>
            <pc:docMk/>
            <pc:sldMk cId="3533286527" sldId="264"/>
            <ac:spMk id="3" creationId="{B8C72C8A-2B4F-4E58-9CD3-1266B1AFD895}"/>
          </ac:spMkLst>
        </pc:spChg>
        <pc:picChg chg="mod">
          <ac:chgData name="Pauline Bonnar" userId="8de6d83d-bccc-4be7-85b5-b770e4512b30" providerId="ADAL" clId="{3D138951-C2A7-4272-B665-C0C6E474EF60}" dt="2021-04-28T14:44:59.918" v="660" actId="14100"/>
          <ac:picMkLst>
            <pc:docMk/>
            <pc:sldMk cId="3533286527" sldId="264"/>
            <ac:picMk id="5" creationId="{AE68B3D6-DD1B-4C97-B22F-A7D5360CEBF4}"/>
          </ac:picMkLst>
        </pc:picChg>
        <pc:picChg chg="add mod">
          <ac:chgData name="Pauline Bonnar" userId="8de6d83d-bccc-4be7-85b5-b770e4512b30" providerId="ADAL" clId="{3D138951-C2A7-4272-B665-C0C6E474EF60}" dt="2021-04-28T14:45:02.497" v="661" actId="1076"/>
          <ac:picMkLst>
            <pc:docMk/>
            <pc:sldMk cId="3533286527" sldId="264"/>
            <ac:picMk id="6" creationId="{95425D43-2D2F-491F-A477-DDD65D9E96A5}"/>
          </ac:picMkLst>
        </pc:picChg>
      </pc:sldChg>
      <pc:sldChg chg="addSp modSp mod">
        <pc:chgData name="Pauline Bonnar" userId="8de6d83d-bccc-4be7-85b5-b770e4512b30" providerId="ADAL" clId="{3D138951-C2A7-4272-B665-C0C6E474EF60}" dt="2021-04-26T15:35:51.425" v="8"/>
        <pc:sldMkLst>
          <pc:docMk/>
          <pc:sldMk cId="2004242195" sldId="265"/>
        </pc:sldMkLst>
        <pc:picChg chg="add mod">
          <ac:chgData name="Pauline Bonnar" userId="8de6d83d-bccc-4be7-85b5-b770e4512b30" providerId="ADAL" clId="{3D138951-C2A7-4272-B665-C0C6E474EF60}" dt="2021-04-26T15:35:38.450" v="7" actId="962"/>
          <ac:picMkLst>
            <pc:docMk/>
            <pc:sldMk cId="2004242195" sldId="265"/>
            <ac:picMk id="5" creationId="{F28B847E-BC3F-4309-839B-AC648B52D5C6}"/>
          </ac:picMkLst>
        </pc:picChg>
        <pc:picChg chg="add mod">
          <ac:chgData name="Pauline Bonnar" userId="8de6d83d-bccc-4be7-85b5-b770e4512b30" providerId="ADAL" clId="{3D138951-C2A7-4272-B665-C0C6E474EF60}" dt="2021-04-26T15:35:51.425" v="8"/>
          <ac:picMkLst>
            <pc:docMk/>
            <pc:sldMk cId="2004242195" sldId="265"/>
            <ac:picMk id="6" creationId="{2732498F-14DE-4F7E-84BF-1EC277DDFC29}"/>
          </ac:picMkLst>
        </pc:picChg>
      </pc:sldChg>
      <pc:sldChg chg="modSp mod">
        <pc:chgData name="Pauline Bonnar" userId="8de6d83d-bccc-4be7-85b5-b770e4512b30" providerId="ADAL" clId="{3D138951-C2A7-4272-B665-C0C6E474EF60}" dt="2021-04-26T15:42:30.752" v="11" actId="1076"/>
        <pc:sldMkLst>
          <pc:docMk/>
          <pc:sldMk cId="2947043148" sldId="266"/>
        </pc:sldMkLst>
        <pc:spChg chg="mod">
          <ac:chgData name="Pauline Bonnar" userId="8de6d83d-bccc-4be7-85b5-b770e4512b30" providerId="ADAL" clId="{3D138951-C2A7-4272-B665-C0C6E474EF60}" dt="2021-04-26T15:42:30.752" v="11" actId="1076"/>
          <ac:spMkLst>
            <pc:docMk/>
            <pc:sldMk cId="2947043148" sldId="266"/>
            <ac:spMk id="3" creationId="{BC5553CC-7DB2-4CC7-AA47-19F35E434680}"/>
          </ac:spMkLst>
        </pc:spChg>
        <pc:picChg chg="mod">
          <ac:chgData name="Pauline Bonnar" userId="8de6d83d-bccc-4be7-85b5-b770e4512b30" providerId="ADAL" clId="{3D138951-C2A7-4272-B665-C0C6E474EF60}" dt="2021-04-26T15:42:23.482" v="10" actId="1076"/>
          <ac:picMkLst>
            <pc:docMk/>
            <pc:sldMk cId="2947043148" sldId="266"/>
            <ac:picMk id="5" creationId="{61EDD85B-AE5F-46FE-A496-0282AE38E845}"/>
          </ac:picMkLst>
        </pc:picChg>
      </pc:sldChg>
      <pc:sldChg chg="addSp modSp mod">
        <pc:chgData name="Pauline Bonnar" userId="8de6d83d-bccc-4be7-85b5-b770e4512b30" providerId="ADAL" clId="{3D138951-C2A7-4272-B665-C0C6E474EF60}" dt="2021-04-28T14:46:59.134" v="671" actId="1076"/>
        <pc:sldMkLst>
          <pc:docMk/>
          <pc:sldMk cId="4168806851" sldId="267"/>
        </pc:sldMkLst>
        <pc:spChg chg="mod">
          <ac:chgData name="Pauline Bonnar" userId="8de6d83d-bccc-4be7-85b5-b770e4512b30" providerId="ADAL" clId="{3D138951-C2A7-4272-B665-C0C6E474EF60}" dt="2021-04-28T14:46:59.134" v="671" actId="1076"/>
          <ac:spMkLst>
            <pc:docMk/>
            <pc:sldMk cId="4168806851" sldId="267"/>
            <ac:spMk id="2" creationId="{748270C8-2652-4693-8BB1-8624F804B500}"/>
          </ac:spMkLst>
        </pc:spChg>
        <pc:spChg chg="mod">
          <ac:chgData name="Pauline Bonnar" userId="8de6d83d-bccc-4be7-85b5-b770e4512b30" providerId="ADAL" clId="{3D138951-C2A7-4272-B665-C0C6E474EF60}" dt="2021-04-28T14:46:43.433" v="669" actId="1076"/>
          <ac:spMkLst>
            <pc:docMk/>
            <pc:sldMk cId="4168806851" sldId="267"/>
            <ac:spMk id="3" creationId="{3ED45C0D-D0C5-40C8-90FC-27867807CEA5}"/>
          </ac:spMkLst>
        </pc:spChg>
        <pc:picChg chg="add mod">
          <ac:chgData name="Pauline Bonnar" userId="8de6d83d-bccc-4be7-85b5-b770e4512b30" providerId="ADAL" clId="{3D138951-C2A7-4272-B665-C0C6E474EF60}" dt="2021-04-28T14:46:52.471" v="670" actId="1076"/>
          <ac:picMkLst>
            <pc:docMk/>
            <pc:sldMk cId="4168806851" sldId="267"/>
            <ac:picMk id="5" creationId="{59BBED2B-DD7A-4ABB-AF2C-371D1A5FBAB6}"/>
          </ac:picMkLst>
        </pc:picChg>
      </pc:sldChg>
      <pc:sldChg chg="modSp mod">
        <pc:chgData name="Pauline Bonnar" userId="8de6d83d-bccc-4be7-85b5-b770e4512b30" providerId="ADAL" clId="{3D138951-C2A7-4272-B665-C0C6E474EF60}" dt="2021-04-28T14:47:31.513" v="673" actId="14100"/>
        <pc:sldMkLst>
          <pc:docMk/>
          <pc:sldMk cId="2841025213" sldId="268"/>
        </pc:sldMkLst>
        <pc:spChg chg="mod">
          <ac:chgData name="Pauline Bonnar" userId="8de6d83d-bccc-4be7-85b5-b770e4512b30" providerId="ADAL" clId="{3D138951-C2A7-4272-B665-C0C6E474EF60}" dt="2021-04-28T14:47:31.513" v="673" actId="14100"/>
          <ac:spMkLst>
            <pc:docMk/>
            <pc:sldMk cId="2841025213" sldId="268"/>
            <ac:spMk id="7" creationId="{0DBEAC9D-3EAD-4887-9C71-F8E65AEDBFC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F727C-13F2-4303-8370-C8D801889C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D6BD21A-526F-46ED-B6A1-748E2D3BF7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922CACC-C650-43AD-BF81-3C424554E9AF}"/>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C8C150F2-D0BA-45BC-8EE3-A6E38F0520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D1CE38C-9438-47DB-AC0C-BFE26515CDAF}"/>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16131989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DB751-9CD3-48EF-91D9-F8B118B8515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01A6E8E-1EFB-40EA-8E2F-AA3D1F7596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F189299-4602-466E-AB89-C46F38EB07D3}"/>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4896DF58-6FD4-4279-B14D-D459221A02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2B5487-59A0-4515-B7D6-F6886325FB32}"/>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224394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F094AA-4CFF-4929-8E04-DD063180AB2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171296-B37D-4975-AFCE-EE4DBDD4F38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E811F38-C08E-4434-A85F-BA3F31F567CC}"/>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7106D7B3-8323-4FB1-AC40-A4784C973E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5AF58C-9EDE-41C4-A049-571DF484F838}"/>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4284923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FAD04-D52F-45A2-8E41-13DFFD7328B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9CD770C-75DF-4005-9683-6127BCA959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6B89D9-B7BD-4AAF-BEB8-C98F39340586}"/>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DEBE12A5-08EA-4F9F-8536-CC5D1658F96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B67659-C40D-4A10-888B-1C59DF7D3431}"/>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787789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4142E-5A56-4111-993E-CD898B0755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D12E670-960D-4BE7-A2E9-C5B20E6746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D6998A-9E1B-40B7-A53F-483C5D47F31E}"/>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3ADDC518-609E-424B-BB43-4F7970B570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E0FD03-61F0-4AC5-ACE3-4DEE3441C3D8}"/>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2050530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0D291-FEB4-46D4-B9BA-21C9E46976E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339E2ED-7D4D-43C5-AA76-70F8B9A7A2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8463047-088D-4BBA-AFEC-05E87B0DB2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6E296CB-0C5D-466F-9FCF-D85C05509DEE}"/>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6" name="Footer Placeholder 5">
            <a:extLst>
              <a:ext uri="{FF2B5EF4-FFF2-40B4-BE49-F238E27FC236}">
                <a16:creationId xmlns:a16="http://schemas.microsoft.com/office/drawing/2014/main" id="{2F03DFA1-6391-444E-B719-E6BD9A071C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D3E7D68-E84D-44B4-9C63-049EE318301B}"/>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1219672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E17A6-C90C-4807-8C90-04283635E2A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9AB83B6-30F4-41E0-86AB-2762B325BD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C9385E-4E14-44C9-B787-6760983FFD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1626EFB-9C1A-4372-B9FF-026FE45B35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4DB774-F466-4E6C-8529-DC727CA7D6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951062D-407D-4C55-818B-80626395617F}"/>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8" name="Footer Placeholder 7">
            <a:extLst>
              <a:ext uri="{FF2B5EF4-FFF2-40B4-BE49-F238E27FC236}">
                <a16:creationId xmlns:a16="http://schemas.microsoft.com/office/drawing/2014/main" id="{DF8DDB72-AFEE-441B-AFDC-42B9FD03DC5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580EF36-1DBB-42B7-95F2-33253BABABCD}"/>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163611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E64F9-6618-4F82-8F76-388F12E83FC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BC31495-3990-412D-80DA-9FFF59AC2ABE}"/>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4" name="Footer Placeholder 3">
            <a:extLst>
              <a:ext uri="{FF2B5EF4-FFF2-40B4-BE49-F238E27FC236}">
                <a16:creationId xmlns:a16="http://schemas.microsoft.com/office/drawing/2014/main" id="{1930E41D-A280-4763-868A-15B8A8662E8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F0C178F-3F0B-4EEB-964E-F241379D34B5}"/>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323950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16427C-0C2C-4B5D-BA66-B6249D6DCE3F}"/>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3" name="Footer Placeholder 2">
            <a:extLst>
              <a:ext uri="{FF2B5EF4-FFF2-40B4-BE49-F238E27FC236}">
                <a16:creationId xmlns:a16="http://schemas.microsoft.com/office/drawing/2014/main" id="{D28830E7-BD0B-4C79-8A95-AFB359D2E13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C90CC39-44F2-46FE-8F7F-E28C34F1555E}"/>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1307176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2DD1D-6245-4D8A-BBD3-64B168442C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4ACF089-AA99-4C3C-A180-C1795E772A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5B4AE47-9936-4CF6-B1DF-90DF76453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88C8B5-7E45-4FDC-9BF3-0BB6A34BB072}"/>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6" name="Footer Placeholder 5">
            <a:extLst>
              <a:ext uri="{FF2B5EF4-FFF2-40B4-BE49-F238E27FC236}">
                <a16:creationId xmlns:a16="http://schemas.microsoft.com/office/drawing/2014/main" id="{BC413A71-753F-4EA5-926C-844717E4566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874A4CE-DB6A-4479-B660-6EC85DB7687C}"/>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752735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4E063-1588-44BF-88C5-2E65D544D5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94994C3-DE9E-4FBF-85D9-DA0CAA9C39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DC5430C-E48B-4F6E-890A-45A90F346F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01F9D1-8775-4D36-8D75-3A42AAA3054D}"/>
              </a:ext>
            </a:extLst>
          </p:cNvPr>
          <p:cNvSpPr>
            <a:spLocks noGrp="1"/>
          </p:cNvSpPr>
          <p:nvPr>
            <p:ph type="dt" sz="half" idx="10"/>
          </p:nvPr>
        </p:nvSpPr>
        <p:spPr/>
        <p:txBody>
          <a:bodyPr/>
          <a:lstStyle/>
          <a:p>
            <a:fld id="{AE59CA81-98C6-4746-9CA3-24CB3194235B}" type="datetimeFigureOut">
              <a:rPr lang="en-GB" smtClean="0"/>
              <a:t>28/04/2021</a:t>
            </a:fld>
            <a:endParaRPr lang="en-GB"/>
          </a:p>
        </p:txBody>
      </p:sp>
      <p:sp>
        <p:nvSpPr>
          <p:cNvPr id="6" name="Footer Placeholder 5">
            <a:extLst>
              <a:ext uri="{FF2B5EF4-FFF2-40B4-BE49-F238E27FC236}">
                <a16:creationId xmlns:a16="http://schemas.microsoft.com/office/drawing/2014/main" id="{FE17CED8-00FB-4C98-819A-D86BA5AE0B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E295EF3-C917-43E0-B032-9B4FEC46D60C}"/>
              </a:ext>
            </a:extLst>
          </p:cNvPr>
          <p:cNvSpPr>
            <a:spLocks noGrp="1"/>
          </p:cNvSpPr>
          <p:nvPr>
            <p:ph type="sldNum" sz="quarter" idx="12"/>
          </p:nvPr>
        </p:nvSpPr>
        <p:spPr/>
        <p:txBody>
          <a:bodyPr/>
          <a:lstStyle/>
          <a:p>
            <a:fld id="{666E1FD2-3C47-4211-B78C-9B529C59A783}" type="slidenum">
              <a:rPr lang="en-GB" smtClean="0"/>
              <a:t>‹#›</a:t>
            </a:fld>
            <a:endParaRPr lang="en-GB"/>
          </a:p>
        </p:txBody>
      </p:sp>
    </p:spTree>
    <p:extLst>
      <p:ext uri="{BB962C8B-B14F-4D97-AF65-F5344CB8AC3E}">
        <p14:creationId xmlns:p14="http://schemas.microsoft.com/office/powerpoint/2010/main" val="1365726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B050"/>
            </a:gs>
            <a:gs pos="70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950F9C2-BF9C-4955-9DC1-787AE35CAB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355E32C-89FB-47CC-952A-D3A5F9CDEC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F13EE2A-5B6A-4D8E-A7D6-E5E27B0C15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9CA81-98C6-4746-9CA3-24CB3194235B}" type="datetimeFigureOut">
              <a:rPr lang="en-GB" smtClean="0"/>
              <a:t>28/04/2021</a:t>
            </a:fld>
            <a:endParaRPr lang="en-GB"/>
          </a:p>
        </p:txBody>
      </p:sp>
      <p:sp>
        <p:nvSpPr>
          <p:cNvPr id="5" name="Footer Placeholder 4">
            <a:extLst>
              <a:ext uri="{FF2B5EF4-FFF2-40B4-BE49-F238E27FC236}">
                <a16:creationId xmlns:a16="http://schemas.microsoft.com/office/drawing/2014/main" id="{647DE054-F425-47A5-9DD1-BAFCFC7F22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1B7EADE-7325-42AB-870E-5F21703A4B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6E1FD2-3C47-4211-B78C-9B529C59A783}" type="slidenum">
              <a:rPr lang="en-GB" smtClean="0"/>
              <a:t>‹#›</a:t>
            </a:fld>
            <a:endParaRPr lang="en-GB"/>
          </a:p>
        </p:txBody>
      </p:sp>
    </p:spTree>
    <p:extLst>
      <p:ext uri="{BB962C8B-B14F-4D97-AF65-F5344CB8AC3E}">
        <p14:creationId xmlns:p14="http://schemas.microsoft.com/office/powerpoint/2010/main" val="2817230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cid:image001.jpg@01D6334B.21829CA0" TargetMode="External"/><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png"/><Relationship Id="rId4" Type="http://schemas.openxmlformats.org/officeDocument/2006/relationships/hyperlink" Target="mailto:youth@ssvpscotland.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92AEF-1C5C-49CA-9EB6-E814B7BBAA30}"/>
              </a:ext>
            </a:extLst>
          </p:cNvPr>
          <p:cNvSpPr>
            <a:spLocks noGrp="1"/>
          </p:cNvSpPr>
          <p:nvPr>
            <p:ph type="ctrTitle"/>
          </p:nvPr>
        </p:nvSpPr>
        <p:spPr>
          <a:xfrm>
            <a:off x="1524000" y="2438399"/>
            <a:ext cx="9144000" cy="1860715"/>
          </a:xfrm>
        </p:spPr>
        <p:txBody>
          <a:bodyPr/>
          <a:lstStyle/>
          <a:p>
            <a:r>
              <a:rPr lang="en-US" dirty="0"/>
              <a:t>The Life of St Louise de Marillac</a:t>
            </a:r>
            <a:endParaRPr lang="en-GB" dirty="0"/>
          </a:p>
        </p:txBody>
      </p:sp>
      <p:sp>
        <p:nvSpPr>
          <p:cNvPr id="3" name="Subtitle 2">
            <a:extLst>
              <a:ext uri="{FF2B5EF4-FFF2-40B4-BE49-F238E27FC236}">
                <a16:creationId xmlns:a16="http://schemas.microsoft.com/office/drawing/2014/main" id="{D2D68EFE-A7EC-41ED-966E-BB1D68B6F396}"/>
              </a:ext>
            </a:extLst>
          </p:cNvPr>
          <p:cNvSpPr>
            <a:spLocks noGrp="1"/>
          </p:cNvSpPr>
          <p:nvPr>
            <p:ph type="subTitle" idx="1"/>
          </p:nvPr>
        </p:nvSpPr>
        <p:spPr>
          <a:xfrm>
            <a:off x="1391478" y="4518796"/>
            <a:ext cx="9144000" cy="678414"/>
          </a:xfrm>
        </p:spPr>
        <p:txBody>
          <a:bodyPr>
            <a:normAutofit/>
          </a:bodyPr>
          <a:lstStyle/>
          <a:p>
            <a:r>
              <a:rPr lang="en-US" sz="3600" dirty="0"/>
              <a:t>Junior Vinnies S1-S3</a:t>
            </a:r>
            <a:endParaRPr lang="en-GB" sz="3600" dirty="0"/>
          </a:p>
        </p:txBody>
      </p:sp>
      <p:pic>
        <p:nvPicPr>
          <p:cNvPr id="6" name="Picture 5" descr="A picture containing logo&#10;&#10;Description automatically generated">
            <a:extLst>
              <a:ext uri="{FF2B5EF4-FFF2-40B4-BE49-F238E27FC236}">
                <a16:creationId xmlns:a16="http://schemas.microsoft.com/office/drawing/2014/main" id="{B80C0601-05D0-4D21-A94E-A0B690B320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017" y="4586920"/>
            <a:ext cx="2560108" cy="3620725"/>
          </a:xfrm>
          <a:prstGeom prst="rect">
            <a:avLst/>
          </a:prstGeom>
        </p:spPr>
      </p:pic>
      <p:pic>
        <p:nvPicPr>
          <p:cNvPr id="5" name="Picture 4" descr="A picture containing table, person, sitting, meal&#10;&#10;Description automatically generated">
            <a:extLst>
              <a:ext uri="{FF2B5EF4-FFF2-40B4-BE49-F238E27FC236}">
                <a16:creationId xmlns:a16="http://schemas.microsoft.com/office/drawing/2014/main" id="{B6DCE5F8-92C5-4F2E-872B-942456BE4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6703" y="698765"/>
            <a:ext cx="1733550" cy="1924050"/>
          </a:xfrm>
          <a:prstGeom prst="rect">
            <a:avLst/>
          </a:prstGeom>
        </p:spPr>
      </p:pic>
      <p:pic>
        <p:nvPicPr>
          <p:cNvPr id="7" name="Picture 6" descr="Logo&#10;&#10;Description automatically generated">
            <a:extLst>
              <a:ext uri="{FF2B5EF4-FFF2-40B4-BE49-F238E27FC236}">
                <a16:creationId xmlns:a16="http://schemas.microsoft.com/office/drawing/2014/main" id="{95ACA5A3-8F4C-490A-A6DF-EC946DD1C7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07747" y="4811556"/>
            <a:ext cx="1985550" cy="1985550"/>
          </a:xfrm>
          <a:prstGeom prst="rect">
            <a:avLst/>
          </a:prstGeom>
        </p:spPr>
      </p:pic>
    </p:spTree>
    <p:extLst>
      <p:ext uri="{BB962C8B-B14F-4D97-AF65-F5344CB8AC3E}">
        <p14:creationId xmlns:p14="http://schemas.microsoft.com/office/powerpoint/2010/main" val="3505834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0A6CC-E9B7-47B7-9835-11F79FF88AF8}"/>
              </a:ext>
            </a:extLst>
          </p:cNvPr>
          <p:cNvSpPr>
            <a:spLocks noGrp="1"/>
          </p:cNvSpPr>
          <p:nvPr>
            <p:ph type="title"/>
          </p:nvPr>
        </p:nvSpPr>
        <p:spPr/>
        <p:txBody>
          <a:bodyPr/>
          <a:lstStyle/>
          <a:p>
            <a:r>
              <a:rPr lang="en-US" dirty="0"/>
              <a:t>Eternal Reward</a:t>
            </a:r>
            <a:endParaRPr lang="en-GB" dirty="0"/>
          </a:p>
        </p:txBody>
      </p:sp>
      <p:sp>
        <p:nvSpPr>
          <p:cNvPr id="3" name="TextBox 2">
            <a:extLst>
              <a:ext uri="{FF2B5EF4-FFF2-40B4-BE49-F238E27FC236}">
                <a16:creationId xmlns:a16="http://schemas.microsoft.com/office/drawing/2014/main" id="{B8C72C8A-2B4F-4E58-9CD3-1266B1AFD895}"/>
              </a:ext>
            </a:extLst>
          </p:cNvPr>
          <p:cNvSpPr txBox="1"/>
          <p:nvPr/>
        </p:nvSpPr>
        <p:spPr>
          <a:xfrm>
            <a:off x="393895" y="1899138"/>
            <a:ext cx="6654019" cy="3693319"/>
          </a:xfrm>
          <a:prstGeom prst="rect">
            <a:avLst/>
          </a:prstGeom>
          <a:noFill/>
        </p:spPr>
        <p:txBody>
          <a:bodyPr wrap="square" rtlCol="0">
            <a:spAutoFit/>
          </a:bodyPr>
          <a:lstStyle/>
          <a:p>
            <a:r>
              <a:rPr lang="en-US" dirty="0"/>
              <a:t>Louise de Marillac died on March 15</a:t>
            </a:r>
            <a:r>
              <a:rPr lang="en-US" baseline="30000" dirty="0"/>
              <a:t>th</a:t>
            </a:r>
            <a:r>
              <a:rPr lang="en-US" dirty="0"/>
              <a:t>, 1660. </a:t>
            </a:r>
          </a:p>
          <a:p>
            <a:r>
              <a:rPr lang="en-GB" dirty="0"/>
              <a:t>She had set up 40 houses across France to care for the poor and sick. </a:t>
            </a:r>
          </a:p>
          <a:p>
            <a:endParaRPr lang="en-GB" dirty="0"/>
          </a:p>
          <a:p>
            <a:r>
              <a:rPr lang="en-GB" dirty="0"/>
              <a:t>She was Canonised on March 11 1934. </a:t>
            </a:r>
          </a:p>
          <a:p>
            <a:endParaRPr lang="en-GB" dirty="0"/>
          </a:p>
          <a:p>
            <a:r>
              <a:rPr lang="en-GB" dirty="0"/>
              <a:t>Since then, many people have prayed to her in her capacity as Patron Saint of social workers, because of her caring nature. </a:t>
            </a:r>
          </a:p>
          <a:p>
            <a:endParaRPr lang="en-GB" dirty="0"/>
          </a:p>
          <a:p>
            <a:r>
              <a:rPr lang="en-GB" dirty="0"/>
              <a:t>She has been honoured with a statue inside St Peter’s Basilica in the Vatican.</a:t>
            </a:r>
          </a:p>
          <a:p>
            <a:endParaRPr lang="en-GB" dirty="0"/>
          </a:p>
          <a:p>
            <a:r>
              <a:rPr lang="en-GB" dirty="0"/>
              <a:t>Her incorrupt body rests in the Chapel of the Rue de Bac in Paris, the motherhouse of the Daughters of Charity.</a:t>
            </a:r>
          </a:p>
        </p:txBody>
      </p:sp>
      <p:pic>
        <p:nvPicPr>
          <p:cNvPr id="5" name="Picture 4" descr="A picture containing building, sculpture, stone&#10;&#10;Description automatically generated">
            <a:extLst>
              <a:ext uri="{FF2B5EF4-FFF2-40B4-BE49-F238E27FC236}">
                <a16:creationId xmlns:a16="http://schemas.microsoft.com/office/drawing/2014/main" id="{AE68B3D6-DD1B-4C97-B22F-A7D5360CEB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0442" y="496651"/>
            <a:ext cx="2104677" cy="3157016"/>
          </a:xfrm>
          <a:prstGeom prst="rect">
            <a:avLst/>
          </a:prstGeom>
        </p:spPr>
      </p:pic>
      <p:pic>
        <p:nvPicPr>
          <p:cNvPr id="6" name="Picture 5" descr="A picture containing building, colonnade, arch&#10;&#10;Description automatically generated">
            <a:extLst>
              <a:ext uri="{FF2B5EF4-FFF2-40B4-BE49-F238E27FC236}">
                <a16:creationId xmlns:a16="http://schemas.microsoft.com/office/drawing/2014/main" id="{95425D43-2D2F-491F-A477-DDD65D9E9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6851" y="4095222"/>
            <a:ext cx="3116949" cy="2397653"/>
          </a:xfrm>
          <a:prstGeom prst="rect">
            <a:avLst/>
          </a:prstGeom>
        </p:spPr>
      </p:pic>
    </p:spTree>
    <p:extLst>
      <p:ext uri="{BB962C8B-B14F-4D97-AF65-F5344CB8AC3E}">
        <p14:creationId xmlns:p14="http://schemas.microsoft.com/office/powerpoint/2010/main" val="3533286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270C8-2652-4693-8BB1-8624F804B500}"/>
              </a:ext>
            </a:extLst>
          </p:cNvPr>
          <p:cNvSpPr>
            <a:spLocks noGrp="1"/>
          </p:cNvSpPr>
          <p:nvPr>
            <p:ph type="title"/>
          </p:nvPr>
        </p:nvSpPr>
        <p:spPr>
          <a:xfrm>
            <a:off x="838200" y="548005"/>
            <a:ext cx="10515600" cy="1325563"/>
          </a:xfrm>
        </p:spPr>
        <p:txBody>
          <a:bodyPr/>
          <a:lstStyle/>
          <a:p>
            <a:r>
              <a:rPr lang="en-US" dirty="0"/>
              <a:t>Time to think</a:t>
            </a:r>
            <a:endParaRPr lang="en-GB" dirty="0"/>
          </a:p>
        </p:txBody>
      </p:sp>
      <p:sp>
        <p:nvSpPr>
          <p:cNvPr id="3" name="TextBox 2">
            <a:extLst>
              <a:ext uri="{FF2B5EF4-FFF2-40B4-BE49-F238E27FC236}">
                <a16:creationId xmlns:a16="http://schemas.microsoft.com/office/drawing/2014/main" id="{3ED45C0D-D0C5-40C8-90FC-27867807CEA5}"/>
              </a:ext>
            </a:extLst>
          </p:cNvPr>
          <p:cNvSpPr txBox="1"/>
          <p:nvPr/>
        </p:nvSpPr>
        <p:spPr>
          <a:xfrm>
            <a:off x="576775" y="2522557"/>
            <a:ext cx="10777025" cy="3970318"/>
          </a:xfrm>
          <a:prstGeom prst="rect">
            <a:avLst/>
          </a:prstGeom>
          <a:noFill/>
        </p:spPr>
        <p:txBody>
          <a:bodyPr wrap="square" rtlCol="0">
            <a:spAutoFit/>
          </a:bodyPr>
          <a:lstStyle/>
          <a:p>
            <a:pPr marL="285750" indent="-285750">
              <a:buFont typeface="Arial" panose="020B0604020202020204" pitchFamily="34" charset="0"/>
              <a:buChar char="•"/>
            </a:pPr>
            <a:r>
              <a:rPr lang="en-US" sz="2800" dirty="0"/>
              <a:t>How do you think Louise felt when she was told she couldn’t join a convent?</a:t>
            </a:r>
          </a:p>
          <a:p>
            <a:endParaRPr lang="en-US" sz="2800" dirty="0"/>
          </a:p>
          <a:p>
            <a:pPr marL="285750" indent="-285750">
              <a:buFont typeface="Arial" panose="020B0604020202020204" pitchFamily="34" charset="0"/>
              <a:buChar char="•"/>
            </a:pPr>
            <a:r>
              <a:rPr lang="en-US" sz="2800" dirty="0"/>
              <a:t>What did she do when she felt that she had missed her calling in life?</a:t>
            </a:r>
          </a:p>
          <a:p>
            <a:endParaRPr lang="en-US" sz="2800" dirty="0"/>
          </a:p>
          <a:p>
            <a:pPr marL="285750" indent="-285750">
              <a:buFont typeface="Arial" panose="020B0604020202020204" pitchFamily="34" charset="0"/>
              <a:buChar char="•"/>
            </a:pPr>
            <a:r>
              <a:rPr lang="en-US" sz="2800" dirty="0"/>
              <a:t>Louise had perseverance. She never gave up on her dream to serve God and help others. It’s difficult sometimes to persevere. Can you think of a time you have kept going when it seemed hopeless? What happened and how did you feel when you achieved your goal?</a:t>
            </a:r>
            <a:endParaRPr lang="en-GB" sz="2800" dirty="0"/>
          </a:p>
        </p:txBody>
      </p:sp>
      <p:pic>
        <p:nvPicPr>
          <p:cNvPr id="5" name="Picture 4">
            <a:extLst>
              <a:ext uri="{FF2B5EF4-FFF2-40B4-BE49-F238E27FC236}">
                <a16:creationId xmlns:a16="http://schemas.microsoft.com/office/drawing/2014/main" id="{59BBED2B-DD7A-4ABB-AF2C-371D1A5FBA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5441" y="365125"/>
            <a:ext cx="1943100" cy="1943100"/>
          </a:xfrm>
          <a:prstGeom prst="rect">
            <a:avLst/>
          </a:prstGeom>
        </p:spPr>
      </p:pic>
    </p:spTree>
    <p:extLst>
      <p:ext uri="{BB962C8B-B14F-4D97-AF65-F5344CB8AC3E}">
        <p14:creationId xmlns:p14="http://schemas.microsoft.com/office/powerpoint/2010/main" val="4168806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3B58-E841-4441-BBCF-40E0FB9ADE65}"/>
              </a:ext>
            </a:extLst>
          </p:cNvPr>
          <p:cNvSpPr>
            <a:spLocks noGrp="1"/>
          </p:cNvSpPr>
          <p:nvPr>
            <p:ph type="title"/>
          </p:nvPr>
        </p:nvSpPr>
        <p:spPr>
          <a:xfrm>
            <a:off x="838200" y="365125"/>
            <a:ext cx="10515600" cy="1304649"/>
          </a:xfrm>
        </p:spPr>
        <p:txBody>
          <a:bodyPr/>
          <a:lstStyle/>
          <a:p>
            <a:r>
              <a:rPr lang="en-US" dirty="0"/>
              <a:t>Resource Outcomes Record</a:t>
            </a:r>
            <a:endParaRPr lang="en-GB" dirty="0"/>
          </a:p>
        </p:txBody>
      </p:sp>
      <p:sp>
        <p:nvSpPr>
          <p:cNvPr id="6" name="TextBox 5">
            <a:extLst>
              <a:ext uri="{FF2B5EF4-FFF2-40B4-BE49-F238E27FC236}">
                <a16:creationId xmlns:a16="http://schemas.microsoft.com/office/drawing/2014/main" id="{E28FB771-DECE-4B9B-BD9A-6AC0C27DA38C}"/>
              </a:ext>
            </a:extLst>
          </p:cNvPr>
          <p:cNvSpPr txBox="1"/>
          <p:nvPr/>
        </p:nvSpPr>
        <p:spPr>
          <a:xfrm>
            <a:off x="3115917" y="1768882"/>
            <a:ext cx="4027005" cy="1200329"/>
          </a:xfrm>
          <a:prstGeom prst="rect">
            <a:avLst/>
          </a:prstGeom>
          <a:noFill/>
        </p:spPr>
        <p:txBody>
          <a:bodyPr wrap="square" rtlCol="0">
            <a:spAutoFit/>
          </a:bodyPr>
          <a:lstStyle/>
          <a:p>
            <a:r>
              <a:rPr lang="en-US" dirty="0"/>
              <a:t>LEARNING OBJECTIVE</a:t>
            </a:r>
          </a:p>
          <a:p>
            <a:endParaRPr lang="en-US" dirty="0"/>
          </a:p>
          <a:p>
            <a:r>
              <a:rPr lang="en-US" dirty="0"/>
              <a:t>To discover St Louise de Marillac and learn how she helped St Vincent de Paul</a:t>
            </a:r>
            <a:endParaRPr lang="en-GB" dirty="0"/>
          </a:p>
        </p:txBody>
      </p:sp>
      <p:sp>
        <p:nvSpPr>
          <p:cNvPr id="7" name="TextBox 6">
            <a:extLst>
              <a:ext uri="{FF2B5EF4-FFF2-40B4-BE49-F238E27FC236}">
                <a16:creationId xmlns:a16="http://schemas.microsoft.com/office/drawing/2014/main" id="{0DBEAC9D-3EAD-4887-9C71-F8E65AEDBFC5}"/>
              </a:ext>
            </a:extLst>
          </p:cNvPr>
          <p:cNvSpPr txBox="1"/>
          <p:nvPr/>
        </p:nvSpPr>
        <p:spPr>
          <a:xfrm>
            <a:off x="4982817" y="3812493"/>
            <a:ext cx="1614931" cy="369332"/>
          </a:xfrm>
          <a:prstGeom prst="rect">
            <a:avLst/>
          </a:prstGeom>
          <a:noFill/>
        </p:spPr>
        <p:txBody>
          <a:bodyPr wrap="square" rtlCol="0">
            <a:spAutoFit/>
          </a:bodyPr>
          <a:lstStyle/>
          <a:p>
            <a:r>
              <a:rPr lang="en-US" dirty="0"/>
              <a:t>BENCHMARKS</a:t>
            </a:r>
            <a:endParaRPr lang="en-GB" dirty="0"/>
          </a:p>
        </p:txBody>
      </p:sp>
      <p:graphicFrame>
        <p:nvGraphicFramePr>
          <p:cNvPr id="8" name="Table 7">
            <a:extLst>
              <a:ext uri="{FF2B5EF4-FFF2-40B4-BE49-F238E27FC236}">
                <a16:creationId xmlns:a16="http://schemas.microsoft.com/office/drawing/2014/main" id="{524A3099-62DA-4896-81C4-B94301F290BF}"/>
              </a:ext>
            </a:extLst>
          </p:cNvPr>
          <p:cNvGraphicFramePr>
            <a:graphicFrameLocks noGrp="1"/>
          </p:cNvGraphicFramePr>
          <p:nvPr>
            <p:extLst>
              <p:ext uri="{D42A27DB-BD31-4B8C-83A1-F6EECF244321}">
                <p14:modId xmlns:p14="http://schemas.microsoft.com/office/powerpoint/2010/main" val="267553994"/>
              </p:ext>
            </p:extLst>
          </p:nvPr>
        </p:nvGraphicFramePr>
        <p:xfrm>
          <a:off x="2905539" y="4280933"/>
          <a:ext cx="5847715" cy="2331212"/>
        </p:xfrm>
        <a:graphic>
          <a:graphicData uri="http://schemas.openxmlformats.org/drawingml/2006/table">
            <a:tbl>
              <a:tblPr firstRow="1" firstCol="1" bandRow="1">
                <a:tableStyleId>{5C22544A-7EE6-4342-B048-85BDC9FD1C3A}</a:tableStyleId>
              </a:tblPr>
              <a:tblGrid>
                <a:gridCol w="1505875">
                  <a:extLst>
                    <a:ext uri="{9D8B030D-6E8A-4147-A177-3AD203B41FA5}">
                      <a16:colId xmlns:a16="http://schemas.microsoft.com/office/drawing/2014/main" val="1276741833"/>
                    </a:ext>
                  </a:extLst>
                </a:gridCol>
                <a:gridCol w="3264813">
                  <a:extLst>
                    <a:ext uri="{9D8B030D-6E8A-4147-A177-3AD203B41FA5}">
                      <a16:colId xmlns:a16="http://schemas.microsoft.com/office/drawing/2014/main" val="4009832422"/>
                    </a:ext>
                  </a:extLst>
                </a:gridCol>
                <a:gridCol w="1077027">
                  <a:extLst>
                    <a:ext uri="{9D8B030D-6E8A-4147-A177-3AD203B41FA5}">
                      <a16:colId xmlns:a16="http://schemas.microsoft.com/office/drawing/2014/main" val="1064065944"/>
                    </a:ext>
                  </a:extLst>
                </a:gridCol>
              </a:tblGrid>
              <a:tr h="0">
                <a:tc>
                  <a:txBody>
                    <a:bodyPr/>
                    <a:lstStyle/>
                    <a:p>
                      <a:pPr algn="ctr">
                        <a:lnSpc>
                          <a:spcPct val="107000"/>
                        </a:lnSpc>
                        <a:spcAft>
                          <a:spcPts val="800"/>
                        </a:spcAft>
                      </a:pPr>
                      <a:r>
                        <a:rPr lang="en-US" sz="1200" dirty="0">
                          <a:solidFill>
                            <a:schemeClr val="tx1"/>
                          </a:solidFill>
                          <a:effectLst/>
                        </a:rPr>
                        <a:t>Reign of God</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200" dirty="0">
                          <a:solidFill>
                            <a:schemeClr val="tx1"/>
                          </a:solidFill>
                          <a:effectLst/>
                        </a:rPr>
                        <a:t>I have experienced what it means to be wise and compassionate. I can describe how these experiences have affected my understanding of my value as </a:t>
                      </a:r>
                      <a:br>
                        <a:rPr lang="en-GB" sz="1200" dirty="0">
                          <a:solidFill>
                            <a:schemeClr val="tx1"/>
                          </a:solidFill>
                          <a:effectLst/>
                        </a:rPr>
                      </a:br>
                      <a:r>
                        <a:rPr lang="en-GB" sz="1200" dirty="0">
                          <a:solidFill>
                            <a:schemeClr val="tx1"/>
                          </a:solidFill>
                          <a:effectLst/>
                        </a:rPr>
                        <a:t>a person, my awareness of the needs of others </a:t>
                      </a:r>
                      <a:br>
                        <a:rPr lang="en-GB" sz="1200" dirty="0">
                          <a:solidFill>
                            <a:schemeClr val="tx1"/>
                          </a:solidFill>
                          <a:effectLst/>
                        </a:rPr>
                      </a:br>
                      <a:r>
                        <a:rPr lang="en-GB" sz="1200" dirty="0">
                          <a:solidFill>
                            <a:schemeClr val="tx1"/>
                          </a:solidFill>
                          <a:effectLst/>
                        </a:rPr>
                        <a:t>and my willingness to contribute to the service </a:t>
                      </a:r>
                      <a:br>
                        <a:rPr lang="en-GB" sz="1200" dirty="0">
                          <a:solidFill>
                            <a:schemeClr val="tx1"/>
                          </a:solidFill>
                          <a:effectLst/>
                        </a:rPr>
                      </a:br>
                      <a:r>
                        <a:rPr lang="en-GB" sz="1200" dirty="0">
                          <a:solidFill>
                            <a:schemeClr val="tx1"/>
                          </a:solidFill>
                          <a:effectLst/>
                        </a:rPr>
                        <a:t>of the common good.</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200">
                          <a:solidFill>
                            <a:schemeClr val="tx1"/>
                          </a:solidFill>
                          <a:effectLst/>
                        </a:rPr>
                        <a:t>RERC 3-21a</a:t>
                      </a:r>
                      <a:endParaRPr lang="en-GB"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3401447793"/>
                  </a:ext>
                </a:extLst>
              </a:tr>
              <a:tr h="0">
                <a:tc>
                  <a:txBody>
                    <a:bodyPr/>
                    <a:lstStyle/>
                    <a:p>
                      <a:pPr algn="ctr">
                        <a:lnSpc>
                          <a:spcPct val="107000"/>
                        </a:lnSpc>
                        <a:spcAft>
                          <a:spcPts val="800"/>
                        </a:spcAft>
                      </a:pPr>
                      <a:r>
                        <a:rPr lang="en-US" sz="1200">
                          <a:solidFill>
                            <a:schemeClr val="tx1"/>
                          </a:solidFill>
                          <a:effectLst/>
                        </a:rPr>
                        <a:t>Reign of God</a:t>
                      </a:r>
                      <a:endParaRPr lang="en-GB" sz="11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200" dirty="0">
                          <a:solidFill>
                            <a:schemeClr val="tx1"/>
                          </a:solidFill>
                          <a:effectLst/>
                        </a:rPr>
                        <a:t>I have experienced opportunities to engage with issues of social injustice. I can describe how Church teaching in this area has affected my response and the responses of others to these issues.</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800"/>
                        </a:spcAft>
                      </a:pPr>
                      <a:r>
                        <a:rPr lang="en-GB" sz="1200" dirty="0">
                          <a:solidFill>
                            <a:schemeClr val="tx1"/>
                          </a:solidFill>
                          <a:effectLst/>
                        </a:rPr>
                        <a:t>RERC 3-24a</a:t>
                      </a:r>
                      <a:endParaRPr lang="en-GB"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1208742323"/>
                  </a:ext>
                </a:extLst>
              </a:tr>
            </a:tbl>
          </a:graphicData>
        </a:graphic>
      </p:graphicFrame>
    </p:spTree>
    <p:extLst>
      <p:ext uri="{BB962C8B-B14F-4D97-AF65-F5344CB8AC3E}">
        <p14:creationId xmlns:p14="http://schemas.microsoft.com/office/powerpoint/2010/main" val="2841025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CC6BFF-6D46-4759-9708-A245D0167564}"/>
              </a:ext>
            </a:extLst>
          </p:cNvPr>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152408" y="5282345"/>
            <a:ext cx="5324475" cy="1076325"/>
          </a:xfrm>
          <a:prstGeom prst="rect">
            <a:avLst/>
          </a:prstGeom>
          <a:noFill/>
          <a:ln>
            <a:noFill/>
          </a:ln>
        </p:spPr>
      </p:pic>
      <p:sp>
        <p:nvSpPr>
          <p:cNvPr id="3" name="TextBox 2">
            <a:extLst>
              <a:ext uri="{FF2B5EF4-FFF2-40B4-BE49-F238E27FC236}">
                <a16:creationId xmlns:a16="http://schemas.microsoft.com/office/drawing/2014/main" id="{F26F63AF-D5B3-4D7A-A3C8-F645A60F40A8}"/>
              </a:ext>
            </a:extLst>
          </p:cNvPr>
          <p:cNvSpPr txBox="1"/>
          <p:nvPr/>
        </p:nvSpPr>
        <p:spPr>
          <a:xfrm>
            <a:off x="3993695" y="1421857"/>
            <a:ext cx="3917854" cy="163121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Produced by Pauline Bonnar</a:t>
            </a:r>
          </a:p>
          <a:p>
            <a:r>
              <a:rPr lang="en-US" sz="2000" dirty="0">
                <a:latin typeface="Arial" panose="020B0604020202020204" pitchFamily="34" charset="0"/>
                <a:cs typeface="Arial" panose="020B0604020202020204" pitchFamily="34" charset="0"/>
              </a:rPr>
              <a:t>SSVP Youth Co-ordinator</a:t>
            </a:r>
          </a:p>
          <a:p>
            <a:r>
              <a:rPr lang="en-US" sz="2000" dirty="0">
                <a:latin typeface="Arial" panose="020B0604020202020204" pitchFamily="34" charset="0"/>
                <a:cs typeface="Arial" panose="020B0604020202020204" pitchFamily="34" charset="0"/>
              </a:rPr>
              <a:t>Email: </a:t>
            </a:r>
            <a:r>
              <a:rPr lang="en-US" sz="2000" dirty="0">
                <a:latin typeface="Arial" panose="020B0604020202020204" pitchFamily="34" charset="0"/>
                <a:cs typeface="Arial" panose="020B0604020202020204" pitchFamily="34" charset="0"/>
                <a:hlinkClick r:id="rId4"/>
              </a:rPr>
              <a:t>youth@ssvpscotland.com</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Facebook: youthssvpscotland</a:t>
            </a:r>
          </a:p>
          <a:p>
            <a:r>
              <a:rPr lang="en-US" sz="2000" dirty="0">
                <a:latin typeface="Arial" panose="020B0604020202020204" pitchFamily="34" charset="0"/>
                <a:cs typeface="Arial" panose="020B0604020202020204" pitchFamily="34" charset="0"/>
              </a:rPr>
              <a:t>Twitter: @youthSSVP</a:t>
            </a:r>
            <a:endParaRPr lang="en-GB" sz="2000" dirty="0">
              <a:latin typeface="Arial" panose="020B0604020202020204" pitchFamily="34" charset="0"/>
              <a:cs typeface="Arial" panose="020B0604020202020204" pitchFamily="34" charset="0"/>
            </a:endParaRPr>
          </a:p>
        </p:txBody>
      </p:sp>
      <p:pic>
        <p:nvPicPr>
          <p:cNvPr id="5" name="Picture 4" descr="Logo&#10;&#10;Description automatically generated">
            <a:extLst>
              <a:ext uri="{FF2B5EF4-FFF2-40B4-BE49-F238E27FC236}">
                <a16:creationId xmlns:a16="http://schemas.microsoft.com/office/drawing/2014/main" id="{F28B847E-BC3F-4309-839B-AC648B52D5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3699" y="4672988"/>
            <a:ext cx="1985550" cy="1985550"/>
          </a:xfrm>
          <a:prstGeom prst="rect">
            <a:avLst/>
          </a:prstGeom>
        </p:spPr>
      </p:pic>
      <p:pic>
        <p:nvPicPr>
          <p:cNvPr id="6" name="Picture 5" descr="A picture containing logo&#10;&#10;Description automatically generated">
            <a:extLst>
              <a:ext uri="{FF2B5EF4-FFF2-40B4-BE49-F238E27FC236}">
                <a16:creationId xmlns:a16="http://schemas.microsoft.com/office/drawing/2014/main" id="{2732498F-14DE-4F7E-84BF-1EC277DDFC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017" y="4586920"/>
            <a:ext cx="2560108" cy="3620725"/>
          </a:xfrm>
          <a:prstGeom prst="rect">
            <a:avLst/>
          </a:prstGeom>
        </p:spPr>
      </p:pic>
    </p:spTree>
    <p:extLst>
      <p:ext uri="{BB962C8B-B14F-4D97-AF65-F5344CB8AC3E}">
        <p14:creationId xmlns:p14="http://schemas.microsoft.com/office/powerpoint/2010/main" val="2004242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BF96F-FB41-49A1-86BC-2A5699A4E4F1}"/>
              </a:ext>
            </a:extLst>
          </p:cNvPr>
          <p:cNvSpPr>
            <a:spLocks noGrp="1"/>
          </p:cNvSpPr>
          <p:nvPr>
            <p:ph type="title"/>
          </p:nvPr>
        </p:nvSpPr>
        <p:spPr>
          <a:xfrm>
            <a:off x="838200" y="365126"/>
            <a:ext cx="10515600" cy="1252660"/>
          </a:xfrm>
        </p:spPr>
        <p:txBody>
          <a:bodyPr/>
          <a:lstStyle/>
          <a:p>
            <a:r>
              <a:rPr lang="en-US" dirty="0"/>
              <a:t>Who is Louise de Marillac?</a:t>
            </a:r>
            <a:endParaRPr lang="en-GB" dirty="0"/>
          </a:p>
        </p:txBody>
      </p:sp>
      <p:sp>
        <p:nvSpPr>
          <p:cNvPr id="3" name="TextBox 2">
            <a:extLst>
              <a:ext uri="{FF2B5EF4-FFF2-40B4-BE49-F238E27FC236}">
                <a16:creationId xmlns:a16="http://schemas.microsoft.com/office/drawing/2014/main" id="{BC5553CC-7DB2-4CC7-AA47-19F35E434680}"/>
              </a:ext>
            </a:extLst>
          </p:cNvPr>
          <p:cNvSpPr txBox="1"/>
          <p:nvPr/>
        </p:nvSpPr>
        <p:spPr>
          <a:xfrm>
            <a:off x="1594338" y="4128970"/>
            <a:ext cx="9003323" cy="2031325"/>
          </a:xfrm>
          <a:prstGeom prst="rect">
            <a:avLst/>
          </a:prstGeom>
          <a:noFill/>
        </p:spPr>
        <p:txBody>
          <a:bodyPr wrap="square" rtlCol="0">
            <a:spAutoFit/>
          </a:bodyPr>
          <a:lstStyle/>
          <a:p>
            <a:r>
              <a:rPr lang="en-US" dirty="0"/>
              <a:t>Louise de Marillac is a very important figure in the life of the Society of St Vincent de Paul. She joined forces with Vincent as he established new ways to reach out to the poor on the streets of Paris. She helped train volunteers, cared for orphans and fed the hungry. Without her, the Society we know today would not have been possible. </a:t>
            </a:r>
          </a:p>
          <a:p>
            <a:endParaRPr lang="en-US" dirty="0"/>
          </a:p>
          <a:p>
            <a:r>
              <a:rPr lang="en-US" dirty="0"/>
              <a:t>We’re going to have a look at the life of this wonderful woman led her through many difficulties to finally becoming a Saint. </a:t>
            </a:r>
            <a:endParaRPr lang="en-GB" dirty="0"/>
          </a:p>
        </p:txBody>
      </p:sp>
      <p:pic>
        <p:nvPicPr>
          <p:cNvPr id="5" name="Picture 4" descr="A painting of a person&#10;&#10;Description automatically generated with low confidence">
            <a:extLst>
              <a:ext uri="{FF2B5EF4-FFF2-40B4-BE49-F238E27FC236}">
                <a16:creationId xmlns:a16="http://schemas.microsoft.com/office/drawing/2014/main" id="{61EDD85B-AE5F-46FE-A496-0282AE38E8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3233" y="1617786"/>
            <a:ext cx="1733550" cy="1885950"/>
          </a:xfrm>
          <a:prstGeom prst="rect">
            <a:avLst/>
          </a:prstGeom>
        </p:spPr>
      </p:pic>
    </p:spTree>
    <p:extLst>
      <p:ext uri="{BB962C8B-B14F-4D97-AF65-F5344CB8AC3E}">
        <p14:creationId xmlns:p14="http://schemas.microsoft.com/office/powerpoint/2010/main" val="2947043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4CACA-0F16-4056-9345-58EFAEEBE1CC}"/>
              </a:ext>
            </a:extLst>
          </p:cNvPr>
          <p:cNvSpPr>
            <a:spLocks noGrp="1"/>
          </p:cNvSpPr>
          <p:nvPr>
            <p:ph type="title"/>
          </p:nvPr>
        </p:nvSpPr>
        <p:spPr>
          <a:xfrm>
            <a:off x="838200" y="365125"/>
            <a:ext cx="6662530" cy="1325563"/>
          </a:xfrm>
        </p:spPr>
        <p:txBody>
          <a:bodyPr/>
          <a:lstStyle/>
          <a:p>
            <a:r>
              <a:rPr lang="en-US" dirty="0"/>
              <a:t>The Child Who Didn’t Belong</a:t>
            </a:r>
            <a:endParaRPr lang="en-GB" dirty="0"/>
          </a:p>
        </p:txBody>
      </p:sp>
      <p:sp>
        <p:nvSpPr>
          <p:cNvPr id="4" name="TextBox 3">
            <a:extLst>
              <a:ext uri="{FF2B5EF4-FFF2-40B4-BE49-F238E27FC236}">
                <a16:creationId xmlns:a16="http://schemas.microsoft.com/office/drawing/2014/main" id="{4E08064E-F881-44EF-8DFE-6602725ECDDE}"/>
              </a:ext>
            </a:extLst>
          </p:cNvPr>
          <p:cNvSpPr txBox="1"/>
          <p:nvPr/>
        </p:nvSpPr>
        <p:spPr>
          <a:xfrm>
            <a:off x="675249" y="1842868"/>
            <a:ext cx="4095533" cy="4801314"/>
          </a:xfrm>
          <a:prstGeom prst="rect">
            <a:avLst/>
          </a:prstGeom>
          <a:noFill/>
        </p:spPr>
        <p:txBody>
          <a:bodyPr wrap="square" rtlCol="0">
            <a:spAutoFit/>
          </a:bodyPr>
          <a:lstStyle/>
          <a:p>
            <a:r>
              <a:rPr lang="en-US" dirty="0"/>
              <a:t>Louise was born in Ferrier </a:t>
            </a:r>
            <a:r>
              <a:rPr lang="en-US" dirty="0" err="1"/>
              <a:t>en</a:t>
            </a:r>
            <a:r>
              <a:rPr lang="en-US" dirty="0"/>
              <a:t> Brie in </a:t>
            </a:r>
            <a:r>
              <a:rPr lang="en-US" dirty="0" err="1"/>
              <a:t>Fance</a:t>
            </a:r>
            <a:r>
              <a:rPr lang="en-US" dirty="0"/>
              <a:t> on 12</a:t>
            </a:r>
            <a:r>
              <a:rPr lang="en-US" baseline="30000" dirty="0"/>
              <a:t>th</a:t>
            </a:r>
            <a:r>
              <a:rPr lang="en-US" dirty="0"/>
              <a:t> August 1591. Her father was a member of a wealthy family who were friends of the royal family in France.</a:t>
            </a:r>
          </a:p>
          <a:p>
            <a:endParaRPr lang="en-US" dirty="0"/>
          </a:p>
          <a:p>
            <a:r>
              <a:rPr lang="en-US" dirty="0"/>
              <a:t> Her mother was not married to her father and was not even named on her birth certificate. </a:t>
            </a:r>
          </a:p>
          <a:p>
            <a:endParaRPr lang="en-US" dirty="0"/>
          </a:p>
          <a:p>
            <a:r>
              <a:rPr lang="en-US" dirty="0"/>
              <a:t>She was sent aged 3 to boarding school with the order of Dominican nuns at Poissy. Her aunt was a nun here and she grew to love it.</a:t>
            </a:r>
          </a:p>
          <a:p>
            <a:endParaRPr lang="en-US" dirty="0"/>
          </a:p>
          <a:p>
            <a:r>
              <a:rPr lang="en-US" dirty="0"/>
              <a:t>When her father remarried, her new stepmother did not want Louise as part of the family and she only saw them rarely. </a:t>
            </a:r>
            <a:endParaRPr lang="en-GB" dirty="0"/>
          </a:p>
        </p:txBody>
      </p:sp>
      <p:pic>
        <p:nvPicPr>
          <p:cNvPr id="6" name="Picture 5" descr="A picture containing building, stone, outdoor, brick&#10;&#10;Description automatically generated">
            <a:extLst>
              <a:ext uri="{FF2B5EF4-FFF2-40B4-BE49-F238E27FC236}">
                <a16:creationId xmlns:a16="http://schemas.microsoft.com/office/drawing/2014/main" id="{C967D8FD-107F-4A46-857C-813A8349D0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9257" y="1459835"/>
            <a:ext cx="5907493" cy="3938329"/>
          </a:xfrm>
          <a:prstGeom prst="rect">
            <a:avLst/>
          </a:prstGeom>
        </p:spPr>
      </p:pic>
      <p:sp>
        <p:nvSpPr>
          <p:cNvPr id="7" name="TextBox 6">
            <a:extLst>
              <a:ext uri="{FF2B5EF4-FFF2-40B4-BE49-F238E27FC236}">
                <a16:creationId xmlns:a16="http://schemas.microsoft.com/office/drawing/2014/main" id="{E79D9DB7-1F3C-4CB7-B1C5-44973DC93C0E}"/>
              </a:ext>
            </a:extLst>
          </p:cNvPr>
          <p:cNvSpPr txBox="1"/>
          <p:nvPr/>
        </p:nvSpPr>
        <p:spPr>
          <a:xfrm>
            <a:off x="5609257" y="5813186"/>
            <a:ext cx="5744543" cy="646331"/>
          </a:xfrm>
          <a:prstGeom prst="rect">
            <a:avLst/>
          </a:prstGeom>
          <a:noFill/>
        </p:spPr>
        <p:txBody>
          <a:bodyPr wrap="square" rtlCol="0">
            <a:spAutoFit/>
          </a:bodyPr>
          <a:lstStyle/>
          <a:p>
            <a:r>
              <a:rPr lang="en-US" dirty="0"/>
              <a:t>The Dominican convent at </a:t>
            </a:r>
            <a:r>
              <a:rPr lang="en-US" dirty="0" err="1"/>
              <a:t>Poissy</a:t>
            </a:r>
            <a:r>
              <a:rPr lang="en-US" dirty="0"/>
              <a:t> where Louise went to boarding school.</a:t>
            </a:r>
            <a:endParaRPr lang="en-GB" dirty="0"/>
          </a:p>
        </p:txBody>
      </p:sp>
    </p:spTree>
    <p:extLst>
      <p:ext uri="{BB962C8B-B14F-4D97-AF65-F5344CB8AC3E}">
        <p14:creationId xmlns:p14="http://schemas.microsoft.com/office/powerpoint/2010/main" val="3984121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A8104-67D1-40D9-B8B1-8BE019889BD2}"/>
              </a:ext>
            </a:extLst>
          </p:cNvPr>
          <p:cNvSpPr>
            <a:spLocks noGrp="1"/>
          </p:cNvSpPr>
          <p:nvPr>
            <p:ph type="title"/>
          </p:nvPr>
        </p:nvSpPr>
        <p:spPr>
          <a:xfrm>
            <a:off x="838200" y="-212246"/>
            <a:ext cx="10515600" cy="1325563"/>
          </a:xfrm>
        </p:spPr>
        <p:txBody>
          <a:bodyPr/>
          <a:lstStyle/>
          <a:p>
            <a:pPr algn="ctr"/>
            <a:r>
              <a:rPr lang="en-US" dirty="0"/>
              <a:t>From Dreams to Disappointment</a:t>
            </a:r>
            <a:endParaRPr lang="en-GB" dirty="0"/>
          </a:p>
        </p:txBody>
      </p:sp>
      <p:sp>
        <p:nvSpPr>
          <p:cNvPr id="3" name="TextBox 2">
            <a:extLst>
              <a:ext uri="{FF2B5EF4-FFF2-40B4-BE49-F238E27FC236}">
                <a16:creationId xmlns:a16="http://schemas.microsoft.com/office/drawing/2014/main" id="{0DB2CA72-F83A-4061-8686-75C630F7B32D}"/>
              </a:ext>
            </a:extLst>
          </p:cNvPr>
          <p:cNvSpPr txBox="1"/>
          <p:nvPr/>
        </p:nvSpPr>
        <p:spPr>
          <a:xfrm>
            <a:off x="528710" y="3981883"/>
            <a:ext cx="10683240" cy="2862322"/>
          </a:xfrm>
          <a:prstGeom prst="rect">
            <a:avLst/>
          </a:prstGeom>
          <a:noFill/>
        </p:spPr>
        <p:txBody>
          <a:bodyPr wrap="square" rtlCol="0">
            <a:spAutoFit/>
          </a:bodyPr>
          <a:lstStyle/>
          <a:p>
            <a:r>
              <a:rPr lang="en-US" dirty="0"/>
              <a:t>Louise was a good student and worked hard. She loved God very much and decided that she wanted to dedicate her life to him and become a nun. </a:t>
            </a:r>
          </a:p>
          <a:p>
            <a:endParaRPr lang="en-US" dirty="0"/>
          </a:p>
          <a:p>
            <a:r>
              <a:rPr lang="en-US" dirty="0"/>
              <a:t>She was refused entry to the Capuchin Convent she applied to and was heartbroken. </a:t>
            </a:r>
          </a:p>
          <a:p>
            <a:endParaRPr lang="en-US" dirty="0"/>
          </a:p>
          <a:p>
            <a:r>
              <a:rPr lang="en-GB" dirty="0"/>
              <a:t>Her family had other ideas. They thought it would be a good idea for her to marry someone with good prospects and arranged a marriage for her. </a:t>
            </a:r>
          </a:p>
          <a:p>
            <a:endParaRPr lang="en-GB" dirty="0"/>
          </a:p>
          <a:p>
            <a:r>
              <a:rPr lang="en-GB" dirty="0"/>
              <a:t>Even though she longed to serve God, she followed her father’s orders and married Antoine le Gras, who was a secretary to the Queen of France.</a:t>
            </a:r>
          </a:p>
        </p:txBody>
      </p:sp>
      <p:pic>
        <p:nvPicPr>
          <p:cNvPr id="5" name="Picture 4" descr="A red heart on a white wall&#10;&#10;Description automatically generated with low confidence">
            <a:extLst>
              <a:ext uri="{FF2B5EF4-FFF2-40B4-BE49-F238E27FC236}">
                <a16:creationId xmlns:a16="http://schemas.microsoft.com/office/drawing/2014/main" id="{29B42572-0258-452A-B4B8-79CF8AA2AD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7406" y="1113317"/>
            <a:ext cx="3985847" cy="2341571"/>
          </a:xfrm>
          <a:prstGeom prst="rect">
            <a:avLst/>
          </a:prstGeom>
        </p:spPr>
      </p:pic>
    </p:spTree>
    <p:extLst>
      <p:ext uri="{BB962C8B-B14F-4D97-AF65-F5344CB8AC3E}">
        <p14:creationId xmlns:p14="http://schemas.microsoft.com/office/powerpoint/2010/main" val="3226066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5A947-5384-4634-81ED-E09000FB9F35}"/>
              </a:ext>
            </a:extLst>
          </p:cNvPr>
          <p:cNvSpPr>
            <a:spLocks noGrp="1"/>
          </p:cNvSpPr>
          <p:nvPr>
            <p:ph type="title"/>
          </p:nvPr>
        </p:nvSpPr>
        <p:spPr/>
        <p:txBody>
          <a:bodyPr/>
          <a:lstStyle/>
          <a:p>
            <a:r>
              <a:rPr lang="en-US" dirty="0"/>
              <a:t>Devoted Wife and Mother</a:t>
            </a:r>
            <a:endParaRPr lang="en-GB" dirty="0"/>
          </a:p>
        </p:txBody>
      </p:sp>
      <p:sp>
        <p:nvSpPr>
          <p:cNvPr id="3" name="TextBox 2">
            <a:extLst>
              <a:ext uri="{FF2B5EF4-FFF2-40B4-BE49-F238E27FC236}">
                <a16:creationId xmlns:a16="http://schemas.microsoft.com/office/drawing/2014/main" id="{5B8A37A7-DC19-44AF-BFB3-52897B1B7D59}"/>
              </a:ext>
            </a:extLst>
          </p:cNvPr>
          <p:cNvSpPr txBox="1"/>
          <p:nvPr/>
        </p:nvSpPr>
        <p:spPr>
          <a:xfrm>
            <a:off x="652670" y="2012065"/>
            <a:ext cx="6545554" cy="2585323"/>
          </a:xfrm>
          <a:prstGeom prst="rect">
            <a:avLst/>
          </a:prstGeom>
          <a:noFill/>
        </p:spPr>
        <p:txBody>
          <a:bodyPr wrap="square" rtlCol="0">
            <a:spAutoFit/>
          </a:bodyPr>
          <a:lstStyle/>
          <a:p>
            <a:r>
              <a:rPr lang="en-US" dirty="0"/>
              <a:t>Even though Louise did not choose to be married, she made the best of it. Her husband was a good kind man and they were very happy together. </a:t>
            </a:r>
          </a:p>
          <a:p>
            <a:endParaRPr lang="en-US" dirty="0"/>
          </a:p>
          <a:p>
            <a:r>
              <a:rPr lang="en-US" dirty="0"/>
              <a:t>This happiness was increased when they had a son called Michel. Michel had difficulties in learning and his mother committed herself to his education. </a:t>
            </a:r>
          </a:p>
          <a:p>
            <a:endParaRPr lang="en-US" dirty="0"/>
          </a:p>
          <a:p>
            <a:r>
              <a:rPr lang="en-US" dirty="0"/>
              <a:t>Louise was very happy but always felt she had more to give to God. </a:t>
            </a:r>
            <a:endParaRPr lang="en-GB" dirty="0"/>
          </a:p>
        </p:txBody>
      </p:sp>
      <p:pic>
        <p:nvPicPr>
          <p:cNvPr id="5" name="Picture 4" descr="A picture containing person&#10;&#10;Description automatically generated">
            <a:extLst>
              <a:ext uri="{FF2B5EF4-FFF2-40B4-BE49-F238E27FC236}">
                <a16:creationId xmlns:a16="http://schemas.microsoft.com/office/drawing/2014/main" id="{9713B3AB-778D-4CA7-A116-CECBDF0A4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3948" y="1787208"/>
            <a:ext cx="3008243" cy="4512365"/>
          </a:xfrm>
          <a:prstGeom prst="rect">
            <a:avLst/>
          </a:prstGeom>
        </p:spPr>
      </p:pic>
    </p:spTree>
    <p:extLst>
      <p:ext uri="{BB962C8B-B14F-4D97-AF65-F5344CB8AC3E}">
        <p14:creationId xmlns:p14="http://schemas.microsoft.com/office/powerpoint/2010/main" val="1163879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D77B5-A6EC-459F-9A1F-1B9EB5CB1EBB}"/>
              </a:ext>
            </a:extLst>
          </p:cNvPr>
          <p:cNvSpPr>
            <a:spLocks noGrp="1"/>
          </p:cNvSpPr>
          <p:nvPr>
            <p:ph type="title"/>
          </p:nvPr>
        </p:nvSpPr>
        <p:spPr/>
        <p:txBody>
          <a:bodyPr/>
          <a:lstStyle/>
          <a:p>
            <a:r>
              <a:rPr lang="en-US" dirty="0"/>
              <a:t>Guided by the Holy Spirit</a:t>
            </a:r>
            <a:endParaRPr lang="en-GB" dirty="0"/>
          </a:p>
        </p:txBody>
      </p:sp>
      <p:sp>
        <p:nvSpPr>
          <p:cNvPr id="3" name="TextBox 2">
            <a:extLst>
              <a:ext uri="{FF2B5EF4-FFF2-40B4-BE49-F238E27FC236}">
                <a16:creationId xmlns:a16="http://schemas.microsoft.com/office/drawing/2014/main" id="{3EF4472E-4D58-4EE7-B013-7C3AD7E4671C}"/>
              </a:ext>
            </a:extLst>
          </p:cNvPr>
          <p:cNvSpPr txBox="1"/>
          <p:nvPr/>
        </p:nvSpPr>
        <p:spPr>
          <a:xfrm>
            <a:off x="453428" y="2020039"/>
            <a:ext cx="5298015" cy="3139321"/>
          </a:xfrm>
          <a:prstGeom prst="rect">
            <a:avLst/>
          </a:prstGeom>
          <a:noFill/>
        </p:spPr>
        <p:txBody>
          <a:bodyPr wrap="square" rtlCol="0">
            <a:spAutoFit/>
          </a:bodyPr>
          <a:lstStyle/>
          <a:p>
            <a:r>
              <a:rPr lang="en-US" dirty="0"/>
              <a:t>Louise prayed about her lost vocation and one day found an answer. She had gone to Mass on the feast of Pentecost and heard a message from God telling her that she would have a chance to serve God. </a:t>
            </a:r>
          </a:p>
          <a:p>
            <a:endParaRPr lang="en-US" dirty="0"/>
          </a:p>
          <a:p>
            <a:r>
              <a:rPr lang="en-US" dirty="0"/>
              <a:t>Her husband became very ill and she nursed him with loving care. When he died, three years later she knew that she was being given the opportunity promised to her by the Holy Spirit.</a:t>
            </a:r>
          </a:p>
          <a:p>
            <a:endParaRPr lang="en-US" dirty="0"/>
          </a:p>
          <a:p>
            <a:endParaRPr lang="en-GB" dirty="0"/>
          </a:p>
        </p:txBody>
      </p:sp>
      <p:pic>
        <p:nvPicPr>
          <p:cNvPr id="5" name="Picture 4" descr="A picture containing bird, outdoor, standing, pigeon&#10;&#10;Description automatically generated">
            <a:extLst>
              <a:ext uri="{FF2B5EF4-FFF2-40B4-BE49-F238E27FC236}">
                <a16:creationId xmlns:a16="http://schemas.microsoft.com/office/drawing/2014/main" id="{2B161CF3-F563-4D1E-B130-3B7D4A4B9D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0559" y="2020039"/>
            <a:ext cx="5021580" cy="3347720"/>
          </a:xfrm>
          <a:prstGeom prst="rect">
            <a:avLst/>
          </a:prstGeom>
        </p:spPr>
      </p:pic>
    </p:spTree>
    <p:extLst>
      <p:ext uri="{BB962C8B-B14F-4D97-AF65-F5344CB8AC3E}">
        <p14:creationId xmlns:p14="http://schemas.microsoft.com/office/powerpoint/2010/main" val="3212003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165A2-02DC-4AA4-8722-9C9D0608323E}"/>
              </a:ext>
            </a:extLst>
          </p:cNvPr>
          <p:cNvSpPr>
            <a:spLocks noGrp="1"/>
          </p:cNvSpPr>
          <p:nvPr>
            <p:ph type="title"/>
          </p:nvPr>
        </p:nvSpPr>
        <p:spPr/>
        <p:txBody>
          <a:bodyPr/>
          <a:lstStyle/>
          <a:p>
            <a:r>
              <a:rPr lang="en-US" dirty="0"/>
              <a:t>Vocation Begins</a:t>
            </a:r>
            <a:endParaRPr lang="en-GB" dirty="0"/>
          </a:p>
        </p:txBody>
      </p:sp>
      <p:sp>
        <p:nvSpPr>
          <p:cNvPr id="3" name="TextBox 2">
            <a:extLst>
              <a:ext uri="{FF2B5EF4-FFF2-40B4-BE49-F238E27FC236}">
                <a16:creationId xmlns:a16="http://schemas.microsoft.com/office/drawing/2014/main" id="{2ECB8A6B-9B15-469D-9194-645CA780F5CE}"/>
              </a:ext>
            </a:extLst>
          </p:cNvPr>
          <p:cNvSpPr txBox="1"/>
          <p:nvPr/>
        </p:nvSpPr>
        <p:spPr>
          <a:xfrm>
            <a:off x="838200" y="1837467"/>
            <a:ext cx="5914292" cy="5078313"/>
          </a:xfrm>
          <a:prstGeom prst="rect">
            <a:avLst/>
          </a:prstGeom>
          <a:noFill/>
        </p:spPr>
        <p:txBody>
          <a:bodyPr wrap="square" rtlCol="0">
            <a:spAutoFit/>
          </a:bodyPr>
          <a:lstStyle/>
          <a:p>
            <a:r>
              <a:rPr lang="en-GB" dirty="0"/>
              <a:t>She was unsure of how and where to begin her vocation, so she went to visit Fr Vincent in Paris. He became her spiritual advisor and encouraged her to come and help with his charity work with the poor on the Streets of Paris. </a:t>
            </a:r>
          </a:p>
          <a:p>
            <a:endParaRPr lang="en-GB" dirty="0"/>
          </a:p>
          <a:p>
            <a:r>
              <a:rPr lang="en-US" dirty="0"/>
              <a:t>She realized that she had found her opportunity to help others and soon dedicated herself fully to God by becoming a nun. </a:t>
            </a:r>
          </a:p>
          <a:p>
            <a:endParaRPr lang="en-US" dirty="0"/>
          </a:p>
          <a:p>
            <a:r>
              <a:rPr lang="en-US" dirty="0"/>
              <a:t>However, she was not to be a nun in the traditional way. Louise would be out on the streets, caring for the poor and sick, not praying behind the walls of a convent. Her order, started by Fr Vincent would grow to become the first community of nuns who worked out among the people. This was a new concept at this time but one which has  been  followed in the centuries since. The Daughters of Charity are still active around the world today and have 14,000 sisters in 90 countries.</a:t>
            </a:r>
          </a:p>
        </p:txBody>
      </p:sp>
      <p:pic>
        <p:nvPicPr>
          <p:cNvPr id="5" name="Picture 4" descr="Text&#10;&#10;Description automatically generated">
            <a:extLst>
              <a:ext uri="{FF2B5EF4-FFF2-40B4-BE49-F238E27FC236}">
                <a16:creationId xmlns:a16="http://schemas.microsoft.com/office/drawing/2014/main" id="{69593F33-8472-4FAE-8E33-8D7E9632CC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7960" y="1499842"/>
            <a:ext cx="3219552" cy="4993033"/>
          </a:xfrm>
          <a:prstGeom prst="rect">
            <a:avLst/>
          </a:prstGeom>
        </p:spPr>
      </p:pic>
    </p:spTree>
    <p:extLst>
      <p:ext uri="{BB962C8B-B14F-4D97-AF65-F5344CB8AC3E}">
        <p14:creationId xmlns:p14="http://schemas.microsoft.com/office/powerpoint/2010/main" val="3437440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59EB5CA-1195-4DA1-A88D-008F541F1DDA}"/>
              </a:ext>
            </a:extLst>
          </p:cNvPr>
          <p:cNvSpPr>
            <a:spLocks noGrp="1"/>
          </p:cNvSpPr>
          <p:nvPr>
            <p:ph type="title"/>
          </p:nvPr>
        </p:nvSpPr>
        <p:spPr/>
        <p:txBody>
          <a:bodyPr/>
          <a:lstStyle/>
          <a:p>
            <a:r>
              <a:rPr lang="en-US" dirty="0"/>
              <a:t>Louise the nurse and teacher</a:t>
            </a:r>
            <a:endParaRPr lang="en-GB" dirty="0"/>
          </a:p>
        </p:txBody>
      </p:sp>
      <p:sp>
        <p:nvSpPr>
          <p:cNvPr id="5" name="TextBox 4">
            <a:extLst>
              <a:ext uri="{FF2B5EF4-FFF2-40B4-BE49-F238E27FC236}">
                <a16:creationId xmlns:a16="http://schemas.microsoft.com/office/drawing/2014/main" id="{0E31D6FE-4D02-4EF7-97E8-CD9190B7FAC9}"/>
              </a:ext>
            </a:extLst>
          </p:cNvPr>
          <p:cNvSpPr txBox="1"/>
          <p:nvPr/>
        </p:nvSpPr>
        <p:spPr>
          <a:xfrm>
            <a:off x="4923692" y="1800665"/>
            <a:ext cx="6329523" cy="4801314"/>
          </a:xfrm>
          <a:prstGeom prst="rect">
            <a:avLst/>
          </a:prstGeom>
          <a:noFill/>
        </p:spPr>
        <p:txBody>
          <a:bodyPr wrap="square" rtlCol="0">
            <a:spAutoFit/>
          </a:bodyPr>
          <a:lstStyle/>
          <a:p>
            <a:r>
              <a:rPr lang="en-US" dirty="0"/>
              <a:t>As Louise had cared for her husband in his illness, she was able to help the sick in Paris. She was a bright intelligent woman and always kept herself up to date the latest medical treatments, so that when she and her sisters gave care, it was of the highest quality. </a:t>
            </a:r>
          </a:p>
          <a:p>
            <a:endParaRPr lang="en-US" dirty="0"/>
          </a:p>
          <a:p>
            <a:r>
              <a:rPr lang="en-US" dirty="0"/>
              <a:t>As the community of sisters under her guidance grew, she began to offer help within hospitals and orphanages. Eventually she would establish new places where the sick and orphaned to come and find support. </a:t>
            </a:r>
          </a:p>
          <a:p>
            <a:endParaRPr lang="en-US" dirty="0"/>
          </a:p>
          <a:p>
            <a:r>
              <a:rPr lang="en-US" dirty="0"/>
              <a:t>She had taught her own son, who had difficulties in concentrating so this experience meant she was comfortable teaching others. </a:t>
            </a:r>
          </a:p>
          <a:p>
            <a:endParaRPr lang="en-US" dirty="0"/>
          </a:p>
          <a:p>
            <a:r>
              <a:rPr lang="en-US" dirty="0"/>
              <a:t>Whenever she visited a new place, she would make time to sit with the children and help them with reading and writing. She valued education highly, as did Vincent.</a:t>
            </a:r>
            <a:endParaRPr lang="en-GB" dirty="0"/>
          </a:p>
        </p:txBody>
      </p:sp>
      <p:pic>
        <p:nvPicPr>
          <p:cNvPr id="7" name="Picture 6" descr="A stack of colored pencils&#10;&#10;Description automatically generated with low confidence">
            <a:extLst>
              <a:ext uri="{FF2B5EF4-FFF2-40B4-BE49-F238E27FC236}">
                <a16:creationId xmlns:a16="http://schemas.microsoft.com/office/drawing/2014/main" id="{E1C671F1-B9D2-4827-9CF7-A0F6D5878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207" y="4473192"/>
            <a:ext cx="2716868" cy="2386625"/>
          </a:xfrm>
          <a:prstGeom prst="rect">
            <a:avLst/>
          </a:prstGeom>
        </p:spPr>
      </p:pic>
      <p:pic>
        <p:nvPicPr>
          <p:cNvPr id="9" name="Picture 8" descr="A picture containing text, indoor, person, vestment&#10;&#10;Description automatically generated">
            <a:extLst>
              <a:ext uri="{FF2B5EF4-FFF2-40B4-BE49-F238E27FC236}">
                <a16:creationId xmlns:a16="http://schemas.microsoft.com/office/drawing/2014/main" id="{EFA55395-A4DC-4C45-8022-D907B3CF49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9293" y="1391525"/>
            <a:ext cx="1867362" cy="2809797"/>
          </a:xfrm>
          <a:prstGeom prst="rect">
            <a:avLst/>
          </a:prstGeom>
        </p:spPr>
      </p:pic>
    </p:spTree>
    <p:extLst>
      <p:ext uri="{BB962C8B-B14F-4D97-AF65-F5344CB8AC3E}">
        <p14:creationId xmlns:p14="http://schemas.microsoft.com/office/powerpoint/2010/main" val="1069645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53603-C4C4-4544-9EDB-FDBA237D3063}"/>
              </a:ext>
            </a:extLst>
          </p:cNvPr>
          <p:cNvSpPr>
            <a:spLocks noGrp="1"/>
          </p:cNvSpPr>
          <p:nvPr>
            <p:ph type="title"/>
          </p:nvPr>
        </p:nvSpPr>
        <p:spPr/>
        <p:txBody>
          <a:bodyPr/>
          <a:lstStyle/>
          <a:p>
            <a:r>
              <a:rPr lang="en-US" dirty="0"/>
              <a:t>Legacy of Louise</a:t>
            </a:r>
            <a:endParaRPr lang="en-GB" dirty="0"/>
          </a:p>
        </p:txBody>
      </p:sp>
      <p:sp>
        <p:nvSpPr>
          <p:cNvPr id="3" name="TextBox 2">
            <a:extLst>
              <a:ext uri="{FF2B5EF4-FFF2-40B4-BE49-F238E27FC236}">
                <a16:creationId xmlns:a16="http://schemas.microsoft.com/office/drawing/2014/main" id="{B6FC700C-E10A-43E1-822E-86581604CDB5}"/>
              </a:ext>
            </a:extLst>
          </p:cNvPr>
          <p:cNvSpPr txBox="1"/>
          <p:nvPr/>
        </p:nvSpPr>
        <p:spPr>
          <a:xfrm>
            <a:off x="593288" y="1690688"/>
            <a:ext cx="5860521" cy="4247317"/>
          </a:xfrm>
          <a:prstGeom prst="rect">
            <a:avLst/>
          </a:prstGeom>
          <a:noFill/>
        </p:spPr>
        <p:txBody>
          <a:bodyPr wrap="square" rtlCol="0">
            <a:spAutoFit/>
          </a:bodyPr>
          <a:lstStyle/>
          <a:p>
            <a:r>
              <a:rPr lang="en-US" dirty="0"/>
              <a:t>Louise de Marillac worked tirelessly for the rest of her life alongside Vincent de Paul. Without her, his mission would not have reached as many people as it did.</a:t>
            </a:r>
          </a:p>
          <a:p>
            <a:endParaRPr lang="en-US" dirty="0"/>
          </a:p>
          <a:p>
            <a:r>
              <a:rPr lang="en-US" dirty="0"/>
              <a:t> They supported each other and were great friends. The fact that they had each other to talk to when making plans and decisions was important to them: being able to share a task with someone always makes it that little bit easier.</a:t>
            </a:r>
          </a:p>
          <a:p>
            <a:r>
              <a:rPr lang="en-US" dirty="0"/>
              <a:t> </a:t>
            </a:r>
          </a:p>
          <a:p>
            <a:r>
              <a:rPr lang="en-US" dirty="0"/>
              <a:t>The work they were doing was hard and tiring.</a:t>
            </a:r>
          </a:p>
          <a:p>
            <a:r>
              <a:rPr lang="en-US" dirty="0"/>
              <a:t>They saw the poor and the sick die from poverty. </a:t>
            </a:r>
          </a:p>
          <a:p>
            <a:r>
              <a:rPr lang="en-US" dirty="0"/>
              <a:t>They visited prisoners who would never gain their freedom. They saw children growing up alone on the streets. </a:t>
            </a:r>
          </a:p>
          <a:p>
            <a:r>
              <a:rPr lang="en-US" dirty="0"/>
              <a:t>They were a strong team together who put their minds to a task and asked God to guide them. </a:t>
            </a:r>
            <a:endParaRPr lang="en-GB" dirty="0"/>
          </a:p>
        </p:txBody>
      </p:sp>
      <p:pic>
        <p:nvPicPr>
          <p:cNvPr id="5" name="Picture 4" descr="A group of people posing for the camera&#10;&#10;Description automatically generated with medium confidence">
            <a:extLst>
              <a:ext uri="{FF2B5EF4-FFF2-40B4-BE49-F238E27FC236}">
                <a16:creationId xmlns:a16="http://schemas.microsoft.com/office/drawing/2014/main" id="{9CD90472-E39A-48CC-A926-CDA4824295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6027" y="1690688"/>
            <a:ext cx="4802685" cy="3483266"/>
          </a:xfrm>
          <a:prstGeom prst="rect">
            <a:avLst/>
          </a:prstGeom>
        </p:spPr>
      </p:pic>
    </p:spTree>
    <p:extLst>
      <p:ext uri="{BB962C8B-B14F-4D97-AF65-F5344CB8AC3E}">
        <p14:creationId xmlns:p14="http://schemas.microsoft.com/office/powerpoint/2010/main" val="32502533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C2DC0382B5C84B9209D0152C50574F" ma:contentTypeVersion="10" ma:contentTypeDescription="Create a new document." ma:contentTypeScope="" ma:versionID="e74b0c31f3b88252de1cffdc05435d00">
  <xsd:schema xmlns:xsd="http://www.w3.org/2001/XMLSchema" xmlns:xs="http://www.w3.org/2001/XMLSchema" xmlns:p="http://schemas.microsoft.com/office/2006/metadata/properties" xmlns:ns2="7017ae12-48f2-4039-b17e-bd0525e1a258" xmlns:ns3="989bdc53-f7ad-40b8-903d-0d38952ad43c" targetNamespace="http://schemas.microsoft.com/office/2006/metadata/properties" ma:root="true" ma:fieldsID="90248ee48287ecfe5d798e523f71b77a" ns2:_="" ns3:_="">
    <xsd:import namespace="7017ae12-48f2-4039-b17e-bd0525e1a258"/>
    <xsd:import namespace="989bdc53-f7ad-40b8-903d-0d38952ad43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17ae12-48f2-4039-b17e-bd0525e1a25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9bdc53-f7ad-40b8-903d-0d38952ad43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ECE1080-A684-497D-8058-5431CD261B08}">
  <ds:schemaRefs>
    <ds:schemaRef ds:uri="http://purl.org/dc/terms/"/>
    <ds:schemaRef ds:uri="http://schemas.microsoft.com/office/2006/documentManagement/types"/>
    <ds:schemaRef ds:uri="http://purl.org/dc/dcmitype/"/>
    <ds:schemaRef ds:uri="http://schemas.microsoft.com/office/2006/metadata/properties"/>
    <ds:schemaRef ds:uri="http://schemas.openxmlformats.org/package/2006/metadata/core-properties"/>
    <ds:schemaRef ds:uri="http://purl.org/dc/elements/1.1/"/>
    <ds:schemaRef ds:uri="http://schemas.microsoft.com/office/infopath/2007/PartnerControls"/>
    <ds:schemaRef ds:uri="989bdc53-f7ad-40b8-903d-0d38952ad43c"/>
    <ds:schemaRef ds:uri="7017ae12-48f2-4039-b17e-bd0525e1a258"/>
    <ds:schemaRef ds:uri="http://www.w3.org/XML/1998/namespace"/>
  </ds:schemaRefs>
</ds:datastoreItem>
</file>

<file path=customXml/itemProps2.xml><?xml version="1.0" encoding="utf-8"?>
<ds:datastoreItem xmlns:ds="http://schemas.openxmlformats.org/officeDocument/2006/customXml" ds:itemID="{C50FAE93-8FAE-4AAB-BD4B-1F40F8E77C62}">
  <ds:schemaRefs>
    <ds:schemaRef ds:uri="http://schemas.microsoft.com/sharepoint/v3/contenttype/forms"/>
  </ds:schemaRefs>
</ds:datastoreItem>
</file>

<file path=customXml/itemProps3.xml><?xml version="1.0" encoding="utf-8"?>
<ds:datastoreItem xmlns:ds="http://schemas.openxmlformats.org/officeDocument/2006/customXml" ds:itemID="{CB8D01C8-03D1-442F-8382-BF10E6876353}"/>
</file>

<file path=docProps/app.xml><?xml version="1.0" encoding="utf-8"?>
<Properties xmlns="http://schemas.openxmlformats.org/officeDocument/2006/extended-properties" xmlns:vt="http://schemas.openxmlformats.org/officeDocument/2006/docPropsVTypes">
  <TotalTime>374</TotalTime>
  <Words>1289</Words>
  <Application>Microsoft Office PowerPoint</Application>
  <PresentationFormat>Widescreen</PresentationFormat>
  <Paragraphs>89</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The Life of St Louise de Marillac</vt:lpstr>
      <vt:lpstr>Who is Louise de Marillac?</vt:lpstr>
      <vt:lpstr>The Child Who Didn’t Belong</vt:lpstr>
      <vt:lpstr>From Dreams to Disappointment</vt:lpstr>
      <vt:lpstr>Devoted Wife and Mother</vt:lpstr>
      <vt:lpstr>Guided by the Holy Spirit</vt:lpstr>
      <vt:lpstr>Vocation Begins</vt:lpstr>
      <vt:lpstr>Louise the nurse and teacher</vt:lpstr>
      <vt:lpstr>Legacy of Louise</vt:lpstr>
      <vt:lpstr>Eternal Reward</vt:lpstr>
      <vt:lpstr>Time to think</vt:lpstr>
      <vt:lpstr>Resource Outcomes Record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Pauline Bonnar</dc:creator>
  <cp:lastModifiedBy>Pauline Bonnar</cp:lastModifiedBy>
  <cp:revision>20</cp:revision>
  <dcterms:created xsi:type="dcterms:W3CDTF">2021-04-22T09:22:10Z</dcterms:created>
  <dcterms:modified xsi:type="dcterms:W3CDTF">2021-04-28T14:47:36Z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0x01010059C2DC0382B5C84B9209D0152C50574F</vt:lpwstr>
  </property>
</Properties>
</file>