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5" r:id="rId1"/>
  </p:sldMasterIdLst>
  <p:sldIdLst>
    <p:sldId id="257" r:id="rId2"/>
    <p:sldId id="256" r:id="rId3"/>
    <p:sldId id="259" r:id="rId4"/>
    <p:sldId id="260" r:id="rId5"/>
    <p:sldId id="266" r:id="rId6"/>
    <p:sldId id="262" r:id="rId7"/>
    <p:sldId id="267" r:id="rId8"/>
    <p:sldId id="265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761999"/>
            <a:ext cx="9141619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70263" y="761999"/>
            <a:ext cx="2925318" cy="5334001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9848" y="1298448"/>
            <a:ext cx="7315200" cy="3255264"/>
          </a:xfrm>
        </p:spPr>
        <p:txBody>
          <a:bodyPr anchor="b">
            <a:normAutofit/>
          </a:bodyPr>
          <a:lstStyle>
            <a:lvl1pPr algn="l">
              <a:defRPr sz="5900" spc="-100" baseline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15" y="4670246"/>
            <a:ext cx="7315200" cy="914400"/>
          </a:xfrm>
        </p:spPr>
        <p:txBody>
          <a:bodyPr anchor="t">
            <a:normAutofit/>
          </a:bodyPr>
          <a:lstStyle>
            <a:lvl1pPr marL="0" indent="0" algn="l">
              <a:buNone/>
              <a:defRPr sz="2200" cap="none" spc="0" baseline="0"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CEA369-B96D-4E40-A62B-5AE6483AE1CE}" type="datetimeFigureOut">
              <a:rPr lang="en-GB" smtClean="0"/>
              <a:t>31/10/2016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68DC4-6B6F-4A20-AD60-099AC988879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653380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CEA369-B96D-4E40-A62B-5AE6483AE1CE}" type="datetimeFigureOut">
              <a:rPr lang="en-GB" smtClean="0"/>
              <a:t>31/10/2016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68DC4-6B6F-4A20-AD60-099AC988879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834818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81000" y="990600"/>
            <a:ext cx="2819400" cy="4953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67912" y="868680"/>
            <a:ext cx="7315200" cy="5120640"/>
          </a:xfrm>
        </p:spPr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CEA369-B96D-4E40-A62B-5AE6483AE1CE}" type="datetimeFigureOut">
              <a:rPr lang="en-GB" smtClean="0"/>
              <a:t>31/10/2016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68DC4-6B6F-4A20-AD60-099AC988879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246339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CEA369-B96D-4E40-A62B-5AE6483AE1CE}" type="datetimeFigureOut">
              <a:rPr lang="en-GB" smtClean="0"/>
              <a:t>31/10/2016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68DC4-6B6F-4A20-AD60-099AC988879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744505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67912" y="1298448"/>
            <a:ext cx="7315200" cy="3255264"/>
          </a:xfrm>
        </p:spPr>
        <p:txBody>
          <a:bodyPr anchor="b">
            <a:normAutofit/>
          </a:bodyPr>
          <a:lstStyle>
            <a:lvl1pPr>
              <a:defRPr sz="5900" b="0" spc="-1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0" y="4672584"/>
            <a:ext cx="7315200" cy="914400"/>
          </a:xfrm>
        </p:spPr>
        <p:txBody>
          <a:bodyPr anchor="t">
            <a:normAutofit/>
          </a:bodyPr>
          <a:lstStyle>
            <a:lvl1pPr marL="0" indent="0">
              <a:buNone/>
              <a:defRPr sz="2200" cap="none" spc="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CEA369-B96D-4E40-A62B-5AE6483AE1CE}" type="datetimeFigureOut">
              <a:rPr lang="en-GB" smtClean="0"/>
              <a:t>31/10/2016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68DC4-6B6F-4A20-AD60-099AC988879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444418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67912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818120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CEA369-B96D-4E40-A62B-5AE6483AE1CE}" type="datetimeFigureOut">
              <a:rPr lang="en-GB" smtClean="0"/>
              <a:t>31/10/2016</a:t>
            </a:fld>
            <a:endParaRPr lang="en-GB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68DC4-6B6F-4A20-AD60-099AC988879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266678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7912" y="1023586"/>
            <a:ext cx="3474720" cy="8077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7912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818463" y="1023586"/>
            <a:ext cx="3474720" cy="813171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818463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CEA369-B96D-4E40-A62B-5AE6483AE1CE}" type="datetimeFigureOut">
              <a:rPr lang="en-GB" smtClean="0"/>
              <a:t>31/10/2016</a:t>
            </a:fld>
            <a:endParaRPr lang="en-GB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68DC4-6B6F-4A20-AD60-099AC988879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911028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CEA369-B96D-4E40-A62B-5AE6483AE1CE}" type="datetimeFigureOut">
              <a:rPr lang="en-GB" smtClean="0"/>
              <a:t>31/10/2016</a:t>
            </a:fld>
            <a:endParaRPr lang="en-GB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68DC4-6B6F-4A20-AD60-099AC988879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426148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CEA369-B96D-4E40-A62B-5AE6483AE1CE}" type="datetimeFigureOut">
              <a:rPr lang="en-GB" smtClean="0"/>
              <a:t>31/10/2016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68DC4-6B6F-4A20-AD60-099AC988879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93509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7912" y="868680"/>
            <a:ext cx="731520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4176"/>
            <a:ext cx="2834640" cy="2321990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CEA369-B96D-4E40-A62B-5AE6483AE1CE}" type="datetimeFigureOut">
              <a:rPr lang="en-GB" smtClean="0"/>
              <a:t>31/10/2016</a:t>
            </a:fld>
            <a:endParaRPr lang="en-GB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68DC4-6B6F-4A20-AD60-099AC988879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761466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570644" y="767419"/>
            <a:ext cx="8115230" cy="5330952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3008"/>
            <a:ext cx="2834640" cy="2322576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CEA369-B96D-4E40-A62B-5AE6483AE1CE}" type="datetimeFigureOut">
              <a:rPr lang="en-GB" smtClean="0"/>
              <a:t>31/10/2016</a:t>
            </a:fld>
            <a:endParaRPr lang="en-GB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3499101" y="6356350"/>
            <a:ext cx="5911517" cy="365125"/>
          </a:xfrm>
        </p:spPr>
        <p:txBody>
          <a:bodyPr/>
          <a:lstStyle/>
          <a:p>
            <a:endParaRPr lang="en-GB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68DC4-6B6F-4A20-AD60-099AC988879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20126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758952"/>
            <a:ext cx="3443590" cy="5330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2919" y="1123837"/>
            <a:ext cx="2947482" cy="46011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8" name="Rectangle 37"/>
          <p:cNvSpPr/>
          <p:nvPr/>
        </p:nvSpPr>
        <p:spPr>
          <a:xfrm>
            <a:off x="11815864" y="758952"/>
            <a:ext cx="384048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9268" y="864108"/>
            <a:ext cx="7315200" cy="51206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62465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A3CEA369-B96D-4E40-A62B-5AE6483AE1CE}" type="datetimeFigureOut">
              <a:rPr lang="en-GB" smtClean="0"/>
              <a:t>31/10/2016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869268" y="6356350"/>
            <a:ext cx="59115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34135" y="6356350"/>
            <a:ext cx="15309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accent1"/>
                </a:solidFill>
              </a:defRPr>
            </a:lvl1pPr>
          </a:lstStyle>
          <a:p>
            <a:fld id="{1B868DC4-6B6F-4A20-AD60-099AC988879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52444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6" r:id="rId1"/>
    <p:sldLayoutId id="2147483727" r:id="rId2"/>
    <p:sldLayoutId id="2147483728" r:id="rId3"/>
    <p:sldLayoutId id="2147483729" r:id="rId4"/>
    <p:sldLayoutId id="2147483730" r:id="rId5"/>
    <p:sldLayoutId id="2147483731" r:id="rId6"/>
    <p:sldLayoutId id="2147483732" r:id="rId7"/>
    <p:sldLayoutId id="2147483733" r:id="rId8"/>
    <p:sldLayoutId id="2147483734" r:id="rId9"/>
    <p:sldLayoutId id="2147483735" r:id="rId10"/>
    <p:sldLayoutId id="2147483736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spc="-60" baseline="0">
          <a:solidFill>
            <a:srgbClr val="FFFFFF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/>
        </a:buClr>
        <a:buFont typeface="Wingdings 2" pitchFamily="18" charset="2"/>
        <a:buChar char="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6600" dirty="0" err="1" smtClean="0"/>
              <a:t>Rendu</a:t>
            </a:r>
            <a:r>
              <a:rPr lang="en-GB" sz="6600" dirty="0"/>
              <a:t> </a:t>
            </a:r>
            <a:r>
              <a:rPr lang="en-GB" sz="6600" dirty="0" smtClean="0"/>
              <a:t>Group</a:t>
            </a:r>
            <a:endParaRPr lang="en-GB" sz="6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3600" dirty="0" smtClean="0"/>
              <a:t>Partnership between the SSVP, AIC and other interested groups and individuals</a:t>
            </a:r>
          </a:p>
          <a:p>
            <a:r>
              <a:rPr lang="en-GB" sz="3600" dirty="0" smtClean="0"/>
              <a:t>Meets at St Anne’s in </a:t>
            </a:r>
            <a:r>
              <a:rPr lang="en-GB" sz="3600" dirty="0" err="1" smtClean="0"/>
              <a:t>Whitevale</a:t>
            </a:r>
            <a:r>
              <a:rPr lang="en-GB" sz="3600" dirty="0" smtClean="0"/>
              <a:t> Street, Glasgow</a:t>
            </a:r>
          </a:p>
          <a:p>
            <a:r>
              <a:rPr lang="en-GB" sz="3600" dirty="0" smtClean="0"/>
              <a:t>Group is made up of hearing people who help people to learn sign language so that they can help deaf people</a:t>
            </a:r>
            <a:endParaRPr lang="en-GB" sz="36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2521" y="748198"/>
            <a:ext cx="1700931" cy="1908213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0487" y="4573166"/>
            <a:ext cx="1905000" cy="971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42282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4547" y="540499"/>
            <a:ext cx="12037454" cy="4717300"/>
          </a:xfrm>
        </p:spPr>
        <p:txBody>
          <a:bodyPr>
            <a:noAutofit/>
          </a:bodyPr>
          <a:lstStyle/>
          <a:p>
            <a:pPr algn="ctr"/>
            <a:r>
              <a:rPr lang="en-GB" sz="3600" dirty="0" smtClean="0"/>
              <a:t>I, </a:t>
            </a:r>
            <a:r>
              <a:rPr lang="en-GB" sz="3600" dirty="0"/>
              <a:t>the Lord of sea and sky,</a:t>
            </a:r>
            <a:br>
              <a:rPr lang="en-GB" sz="3600" dirty="0"/>
            </a:br>
            <a:r>
              <a:rPr lang="en-GB" sz="3600" dirty="0"/>
              <a:t>I have heard My people cry.</a:t>
            </a:r>
            <a:br>
              <a:rPr lang="en-GB" sz="3600" dirty="0"/>
            </a:br>
            <a:r>
              <a:rPr lang="en-GB" sz="3600" dirty="0"/>
              <a:t>All who dwell in dark and sin,</a:t>
            </a:r>
            <a:br>
              <a:rPr lang="en-GB" sz="3600" dirty="0"/>
            </a:br>
            <a:r>
              <a:rPr lang="en-GB" sz="3600" dirty="0"/>
              <a:t>My hand will save.</a:t>
            </a:r>
            <a:br>
              <a:rPr lang="en-GB" sz="3600" dirty="0"/>
            </a:br>
            <a:r>
              <a:rPr lang="en-GB" sz="3600" dirty="0"/>
              <a:t>I who made the stars of night,</a:t>
            </a:r>
            <a:br>
              <a:rPr lang="en-GB" sz="3600" dirty="0"/>
            </a:br>
            <a:r>
              <a:rPr lang="en-GB" sz="3600" dirty="0"/>
              <a:t>I will make their darkness bright.</a:t>
            </a:r>
            <a:br>
              <a:rPr lang="en-GB" sz="3600" dirty="0"/>
            </a:br>
            <a:r>
              <a:rPr lang="en-GB" sz="3600" dirty="0"/>
              <a:t>Who will bear My light to them?</a:t>
            </a:r>
            <a:br>
              <a:rPr lang="en-GB" sz="3600" dirty="0"/>
            </a:br>
            <a:r>
              <a:rPr lang="en-GB" sz="3600" dirty="0"/>
              <a:t>Whom shall I send</a:t>
            </a:r>
            <a:r>
              <a:rPr lang="en-GB" sz="6600" dirty="0"/>
              <a:t>?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flipV="1">
            <a:off x="1906072" y="5257799"/>
            <a:ext cx="8761927" cy="357389"/>
          </a:xfrm>
        </p:spPr>
        <p:txBody>
          <a:bodyPr>
            <a:normAutofit fontScale="92500" lnSpcReduction="10000"/>
          </a:bodyPr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974197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/>
            </a:r>
            <a:br>
              <a:rPr lang="en-GB" dirty="0" smtClean="0"/>
            </a:br>
            <a:r>
              <a:rPr lang="en-GB" dirty="0"/>
              <a:t/>
            </a:r>
            <a:br>
              <a:rPr lang="en-GB" dirty="0"/>
            </a:br>
            <a:r>
              <a:rPr lang="en-GB" dirty="0" smtClean="0"/>
              <a:t/>
            </a:r>
            <a:br>
              <a:rPr lang="en-GB" dirty="0" smtClean="0"/>
            </a:br>
            <a:r>
              <a:rPr lang="en-GB" dirty="0"/>
              <a:t/>
            </a:r>
            <a:br>
              <a:rPr lang="en-GB" dirty="0"/>
            </a:br>
            <a:r>
              <a:rPr lang="en-GB" dirty="0" smtClean="0"/>
              <a:t/>
            </a:r>
            <a:br>
              <a:rPr lang="en-GB" dirty="0" smtClean="0"/>
            </a:br>
            <a:r>
              <a:rPr lang="en-GB" dirty="0"/>
              <a:t/>
            </a:r>
            <a:br>
              <a:rPr lang="en-GB" dirty="0"/>
            </a:br>
            <a:r>
              <a:rPr lang="en-GB" dirty="0" smtClean="0"/>
              <a:t/>
            </a:r>
            <a:br>
              <a:rPr lang="en-GB" dirty="0" smtClean="0"/>
            </a:br>
            <a:r>
              <a:rPr lang="en-GB" dirty="0"/>
              <a:t/>
            </a:r>
            <a:br>
              <a:rPr lang="en-GB" dirty="0"/>
            </a:b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67747" y="864108"/>
            <a:ext cx="7315200" cy="5120640"/>
          </a:xfrm>
        </p:spPr>
        <p:txBody>
          <a:bodyPr/>
          <a:lstStyle/>
          <a:p>
            <a:pPr marL="0" indent="0" algn="ctr">
              <a:buNone/>
            </a:pPr>
            <a:r>
              <a:rPr lang="en-GB" sz="40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Chorus</a:t>
            </a:r>
            <a:r>
              <a:rPr lang="en-GB" sz="4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/>
            </a:r>
            <a:br>
              <a:rPr lang="en-GB" sz="4000" dirty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en-GB" sz="4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/>
            </a:r>
            <a:br>
              <a:rPr lang="en-GB" sz="4000" dirty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en-GB" sz="4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Here I am Lord, Is it I Lord?</a:t>
            </a:r>
            <a:br>
              <a:rPr lang="en-GB" sz="4000" dirty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en-GB" sz="4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I have heard You calling in the night.</a:t>
            </a:r>
            <a:br>
              <a:rPr lang="en-GB" sz="4000" dirty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en-GB" sz="4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I will go Lord, if You lead me.</a:t>
            </a:r>
            <a:br>
              <a:rPr lang="en-GB" sz="4000" dirty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en-GB" sz="4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I will hold Your people in my heart.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332319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sz="3600" dirty="0" smtClean="0"/>
              <a:t>I, the </a:t>
            </a:r>
            <a:r>
              <a:rPr lang="en-GB" sz="3600" dirty="0"/>
              <a:t>Lord of snow and rain,</a:t>
            </a:r>
            <a:br>
              <a:rPr lang="en-GB" sz="3600" dirty="0"/>
            </a:br>
            <a:r>
              <a:rPr lang="en-GB" sz="3600" dirty="0"/>
              <a:t>I have born my peoples pain.</a:t>
            </a:r>
            <a:br>
              <a:rPr lang="en-GB" sz="3600" dirty="0"/>
            </a:br>
            <a:r>
              <a:rPr lang="en-GB" sz="3600" dirty="0"/>
              <a:t>I have wept for love of them, They turn away.</a:t>
            </a:r>
            <a:br>
              <a:rPr lang="en-GB" sz="3600" dirty="0"/>
            </a:br>
            <a:r>
              <a:rPr lang="en-GB" sz="3600" dirty="0"/>
              <a:t>I will break their hearts of stone,</a:t>
            </a:r>
            <a:br>
              <a:rPr lang="en-GB" sz="3600" dirty="0"/>
            </a:br>
            <a:r>
              <a:rPr lang="en-GB" sz="3600" dirty="0"/>
              <a:t>Give them hearts for love alone.</a:t>
            </a:r>
            <a:br>
              <a:rPr lang="en-GB" sz="3600" dirty="0"/>
            </a:br>
            <a:r>
              <a:rPr lang="en-GB" sz="3600" dirty="0"/>
              <a:t>I will speak My word to them,</a:t>
            </a:r>
            <a:br>
              <a:rPr lang="en-GB" sz="3600" dirty="0"/>
            </a:br>
            <a:r>
              <a:rPr lang="en-GB" sz="3600" dirty="0"/>
              <a:t>Whom shall I send?</a:t>
            </a:r>
          </a:p>
        </p:txBody>
      </p:sp>
    </p:spTree>
    <p:extLst>
      <p:ext uri="{BB962C8B-B14F-4D97-AF65-F5344CB8AC3E}">
        <p14:creationId xmlns:p14="http://schemas.microsoft.com/office/powerpoint/2010/main" val="7740197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/>
            </a:r>
            <a:br>
              <a:rPr lang="en-GB" dirty="0" smtClean="0"/>
            </a:br>
            <a:r>
              <a:rPr lang="en-GB" dirty="0"/>
              <a:t/>
            </a:r>
            <a:br>
              <a:rPr lang="en-GB" dirty="0"/>
            </a:br>
            <a:r>
              <a:rPr lang="en-GB" dirty="0" smtClean="0"/>
              <a:t/>
            </a:r>
            <a:br>
              <a:rPr lang="en-GB" dirty="0" smtClean="0"/>
            </a:br>
            <a:r>
              <a:rPr lang="en-GB" dirty="0"/>
              <a:t/>
            </a:r>
            <a:br>
              <a:rPr lang="en-GB" dirty="0"/>
            </a:br>
            <a:r>
              <a:rPr lang="en-GB" dirty="0" smtClean="0"/>
              <a:t/>
            </a:r>
            <a:br>
              <a:rPr lang="en-GB" dirty="0" smtClean="0"/>
            </a:br>
            <a:r>
              <a:rPr lang="en-GB" dirty="0"/>
              <a:t/>
            </a:r>
            <a:br>
              <a:rPr lang="en-GB" dirty="0"/>
            </a:br>
            <a:r>
              <a:rPr lang="en-GB" dirty="0" smtClean="0"/>
              <a:t/>
            </a:r>
            <a:br>
              <a:rPr lang="en-GB" dirty="0" smtClean="0"/>
            </a:br>
            <a:r>
              <a:rPr lang="en-GB" dirty="0"/>
              <a:t/>
            </a:r>
            <a:br>
              <a:rPr lang="en-GB" dirty="0"/>
            </a:b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67747" y="864108"/>
            <a:ext cx="7315200" cy="5120640"/>
          </a:xfrm>
        </p:spPr>
        <p:txBody>
          <a:bodyPr/>
          <a:lstStyle/>
          <a:p>
            <a:pPr marL="0" indent="0" algn="ctr">
              <a:buNone/>
            </a:pPr>
            <a:r>
              <a:rPr lang="en-GB" sz="40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Chorus</a:t>
            </a:r>
            <a:r>
              <a:rPr lang="en-GB" sz="4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/>
            </a:r>
            <a:br>
              <a:rPr lang="en-GB" sz="4000" dirty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en-GB" sz="4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/>
            </a:r>
            <a:br>
              <a:rPr lang="en-GB" sz="4000" dirty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en-GB" sz="4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Here I am Lord, Is it I Lord?</a:t>
            </a:r>
            <a:br>
              <a:rPr lang="en-GB" sz="4000" dirty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en-GB" sz="4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I have heard You calling in the night.</a:t>
            </a:r>
            <a:br>
              <a:rPr lang="en-GB" sz="4000" dirty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en-GB" sz="4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I will go Lord, if You lead me.</a:t>
            </a:r>
            <a:br>
              <a:rPr lang="en-GB" sz="4000" dirty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en-GB" sz="4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I will hold Your people in my heart.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90467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18507" y="967139"/>
            <a:ext cx="7315200" cy="512064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4400" dirty="0" smtClean="0"/>
              <a:t>I the </a:t>
            </a:r>
            <a:r>
              <a:rPr lang="en-GB" sz="4400" dirty="0"/>
              <a:t>Lord of wind and flame,</a:t>
            </a:r>
            <a:br>
              <a:rPr lang="en-GB" sz="4400" dirty="0"/>
            </a:br>
            <a:r>
              <a:rPr lang="en-GB" sz="4400" dirty="0"/>
              <a:t>I will tend the poor and lame.</a:t>
            </a:r>
            <a:br>
              <a:rPr lang="en-GB" sz="4400" dirty="0"/>
            </a:br>
            <a:r>
              <a:rPr lang="en-GB" sz="4400" dirty="0"/>
              <a:t>I will set a feast for them,</a:t>
            </a:r>
            <a:br>
              <a:rPr lang="en-GB" sz="4400" dirty="0"/>
            </a:br>
            <a:r>
              <a:rPr lang="en-GB" sz="4400" dirty="0"/>
              <a:t>My hand will save</a:t>
            </a:r>
            <a:br>
              <a:rPr lang="en-GB" sz="4400" dirty="0"/>
            </a:br>
            <a:r>
              <a:rPr lang="en-GB" sz="4400" dirty="0"/>
              <a:t>Finest bread I will provide,</a:t>
            </a:r>
            <a:br>
              <a:rPr lang="en-GB" sz="4400" dirty="0"/>
            </a:br>
            <a:r>
              <a:rPr lang="en-GB" sz="4400" dirty="0"/>
              <a:t>Till their hearts be satisfied.</a:t>
            </a:r>
            <a:br>
              <a:rPr lang="en-GB" sz="4400" dirty="0"/>
            </a:br>
            <a:r>
              <a:rPr lang="en-GB" sz="4400" dirty="0"/>
              <a:t>I will give My life to them,</a:t>
            </a:r>
            <a:br>
              <a:rPr lang="en-GB" sz="4400" dirty="0"/>
            </a:br>
            <a:r>
              <a:rPr lang="en-GB" sz="4400" dirty="0"/>
              <a:t>Whom shall I send?</a:t>
            </a:r>
          </a:p>
        </p:txBody>
      </p:sp>
    </p:spTree>
    <p:extLst>
      <p:ext uri="{BB962C8B-B14F-4D97-AF65-F5344CB8AC3E}">
        <p14:creationId xmlns:p14="http://schemas.microsoft.com/office/powerpoint/2010/main" val="14014775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/>
            </a:r>
            <a:br>
              <a:rPr lang="en-GB" dirty="0" smtClean="0"/>
            </a:br>
            <a:r>
              <a:rPr lang="en-GB" dirty="0"/>
              <a:t/>
            </a:r>
            <a:br>
              <a:rPr lang="en-GB" dirty="0"/>
            </a:br>
            <a:r>
              <a:rPr lang="en-GB" dirty="0" smtClean="0"/>
              <a:t/>
            </a:r>
            <a:br>
              <a:rPr lang="en-GB" dirty="0" smtClean="0"/>
            </a:br>
            <a:r>
              <a:rPr lang="en-GB" dirty="0"/>
              <a:t/>
            </a:r>
            <a:br>
              <a:rPr lang="en-GB" dirty="0"/>
            </a:br>
            <a:r>
              <a:rPr lang="en-GB" dirty="0" smtClean="0"/>
              <a:t/>
            </a:r>
            <a:br>
              <a:rPr lang="en-GB" dirty="0" smtClean="0"/>
            </a:br>
            <a:r>
              <a:rPr lang="en-GB" dirty="0"/>
              <a:t/>
            </a:r>
            <a:br>
              <a:rPr lang="en-GB" dirty="0"/>
            </a:br>
            <a:r>
              <a:rPr lang="en-GB" dirty="0" smtClean="0"/>
              <a:t/>
            </a:r>
            <a:br>
              <a:rPr lang="en-GB" dirty="0" smtClean="0"/>
            </a:br>
            <a:r>
              <a:rPr lang="en-GB" dirty="0"/>
              <a:t/>
            </a:r>
            <a:br>
              <a:rPr lang="en-GB" dirty="0"/>
            </a:b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67747" y="864108"/>
            <a:ext cx="7315200" cy="5120640"/>
          </a:xfrm>
        </p:spPr>
        <p:txBody>
          <a:bodyPr/>
          <a:lstStyle/>
          <a:p>
            <a:pPr marL="0" indent="0" algn="ctr">
              <a:buNone/>
            </a:pPr>
            <a:r>
              <a:rPr lang="en-GB" sz="40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Chorus</a:t>
            </a:r>
            <a:r>
              <a:rPr lang="en-GB" sz="4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/>
            </a:r>
            <a:br>
              <a:rPr lang="en-GB" sz="4000" dirty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en-GB" sz="4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/>
            </a:r>
            <a:br>
              <a:rPr lang="en-GB" sz="4000" dirty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en-GB" sz="4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Here I am Lord, Is it I Lord?</a:t>
            </a:r>
            <a:br>
              <a:rPr lang="en-GB" sz="4000" dirty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en-GB" sz="4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I have heard You calling in the night.</a:t>
            </a:r>
            <a:br>
              <a:rPr lang="en-GB" sz="4000" dirty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en-GB" sz="4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I will go Lord, if You lead me.</a:t>
            </a:r>
            <a:br>
              <a:rPr lang="en-GB" sz="4000" dirty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en-GB" sz="4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I will hold Your people in my heart.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842664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/>
            </a:r>
            <a:br>
              <a:rPr lang="en-GB" dirty="0" smtClean="0"/>
            </a:br>
            <a:r>
              <a:rPr lang="en-GB" dirty="0"/>
              <a:t/>
            </a:r>
            <a:br>
              <a:rPr lang="en-GB" dirty="0"/>
            </a:br>
            <a:r>
              <a:rPr lang="en-GB" dirty="0" smtClean="0"/>
              <a:t/>
            </a:r>
            <a:br>
              <a:rPr lang="en-GB" dirty="0" smtClean="0"/>
            </a:br>
            <a:r>
              <a:rPr lang="en-GB" dirty="0"/>
              <a:t/>
            </a:r>
            <a:br>
              <a:rPr lang="en-GB" dirty="0"/>
            </a:br>
            <a:r>
              <a:rPr lang="en-GB" dirty="0" smtClean="0"/>
              <a:t/>
            </a:r>
            <a:br>
              <a:rPr lang="en-GB" dirty="0" smtClean="0"/>
            </a:br>
            <a:r>
              <a:rPr lang="en-GB" dirty="0"/>
              <a:t/>
            </a:r>
            <a:br>
              <a:rPr lang="en-GB" dirty="0"/>
            </a:br>
            <a:r>
              <a:rPr lang="en-GB" dirty="0" smtClean="0"/>
              <a:t/>
            </a:r>
            <a:br>
              <a:rPr lang="en-GB" dirty="0" smtClean="0"/>
            </a:br>
            <a:r>
              <a:rPr lang="en-GB" dirty="0"/>
              <a:t/>
            </a:r>
            <a:br>
              <a:rPr lang="en-GB" dirty="0"/>
            </a:br>
            <a:r>
              <a:rPr lang="en-GB" dirty="0" smtClean="0"/>
              <a:t/>
            </a:r>
            <a:br>
              <a:rPr lang="en-GB" dirty="0" smtClean="0"/>
            </a:b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8210495"/>
      </p:ext>
    </p:extLst>
  </p:cSld>
  <p:clrMapOvr>
    <a:masterClrMapping/>
  </p:clrMapOvr>
</p:sld>
</file>

<file path=ppt/theme/theme1.xml><?xml version="1.0" encoding="utf-8"?>
<a:theme xmlns:a="http://schemas.openxmlformats.org/drawingml/2006/main" name="Frame">
  <a:themeElements>
    <a:clrScheme name="Frame">
      <a:dk1>
        <a:srgbClr val="000000"/>
      </a:dk1>
      <a:lt1>
        <a:srgbClr val="FFFFFF"/>
      </a:lt1>
      <a:dk2>
        <a:srgbClr val="545454"/>
      </a:dk2>
      <a:lt2>
        <a:srgbClr val="BFBFBF"/>
      </a:lt2>
      <a:accent1>
        <a:srgbClr val="40BAD2"/>
      </a:accent1>
      <a:accent2>
        <a:srgbClr val="FAB900"/>
      </a:accent2>
      <a:accent3>
        <a:srgbClr val="90BB23"/>
      </a:accent3>
      <a:accent4>
        <a:srgbClr val="EE7008"/>
      </a:accent4>
      <a:accent5>
        <a:srgbClr val="1AB39F"/>
      </a:accent5>
      <a:accent6>
        <a:srgbClr val="D5393D"/>
      </a:accent6>
      <a:hlink>
        <a:srgbClr val="90BB23"/>
      </a:hlink>
      <a:folHlink>
        <a:srgbClr val="EE7008"/>
      </a:folHlink>
    </a:clrScheme>
    <a:fontScheme name="Frame">
      <a:maj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Frame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20000"/>
                <a:lumMod val="102000"/>
              </a:schemeClr>
            </a:gs>
            <a:gs pos="48000">
              <a:schemeClr val="phClr">
                <a:tint val="98000"/>
                <a:shade val="90000"/>
                <a:satMod val="110000"/>
                <a:lumMod val="103000"/>
              </a:schemeClr>
            </a:gs>
            <a:gs pos="100000">
              <a:schemeClr val="phClr">
                <a:tint val="98000"/>
                <a:shade val="8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ame" id="{F226E7A2-7162-461C-9490-D27D9DC04E43}" vid="{629A0216-3BBD-45C0-B63F-2683BEA18F6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TM03457475[[fn=Frame]]</Template>
  <TotalTime>16</TotalTime>
  <Words>73</Words>
  <Application>Microsoft Office PowerPoint</Application>
  <PresentationFormat>Widescreen</PresentationFormat>
  <Paragraphs>14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Corbel</vt:lpstr>
      <vt:lpstr>Wingdings 2</vt:lpstr>
      <vt:lpstr>Frame</vt:lpstr>
      <vt:lpstr>Rendu Group</vt:lpstr>
      <vt:lpstr>I, the Lord of sea and sky, I have heard My people cry. All who dwell in dark and sin, My hand will save. I who made the stars of night, I will make their darkness bright. Who will bear My light to them? Whom shall I send?</vt:lpstr>
      <vt:lpstr>        </vt:lpstr>
      <vt:lpstr>PowerPoint Presentation</vt:lpstr>
      <vt:lpstr>        </vt:lpstr>
      <vt:lpstr>PowerPoint Presentation</vt:lpstr>
      <vt:lpstr>        </vt:lpstr>
      <vt:lpstr>        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Rendu Group</dc:title>
  <dc:creator>OfficeManager</dc:creator>
  <cp:lastModifiedBy>OfficeManager</cp:lastModifiedBy>
  <cp:revision>5</cp:revision>
  <dcterms:created xsi:type="dcterms:W3CDTF">2016-10-28T12:25:45Z</dcterms:created>
  <dcterms:modified xsi:type="dcterms:W3CDTF">2016-10-31T11:03:07Z</dcterms:modified>
</cp:coreProperties>
</file>